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  <p:sldMasterId id="2147483729" r:id="rId2"/>
  </p:sldMasterIdLst>
  <p:notesMasterIdLst>
    <p:notesMasterId r:id="rId21"/>
  </p:notesMasterIdLst>
  <p:handoutMasterIdLst>
    <p:handoutMasterId r:id="rId22"/>
  </p:handoutMasterIdLst>
  <p:sldIdLst>
    <p:sldId id="256" r:id="rId3"/>
    <p:sldId id="257" r:id="rId4"/>
    <p:sldId id="258" r:id="rId5"/>
    <p:sldId id="263" r:id="rId6"/>
    <p:sldId id="264" r:id="rId7"/>
    <p:sldId id="261" r:id="rId8"/>
    <p:sldId id="265" r:id="rId9"/>
    <p:sldId id="262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3" r:id="rId19"/>
    <p:sldId id="259" r:id="rId20"/>
  </p:sldIdLst>
  <p:sldSz cx="9144000" cy="5143500" type="screen16x9"/>
  <p:notesSz cx="6858000" cy="9144000"/>
  <p:defaultTextStyle>
    <a:defPPr>
      <a:defRPr lang="en-US"/>
    </a:defPPr>
    <a:lvl1pPr marL="0" algn="l" defTabSz="321457" rtl="0" eaLnBrk="1" latinLnBrk="0" hangingPunct="1">
      <a:defRPr sz="1266" kern="1200">
        <a:solidFill>
          <a:schemeClr val="tx1"/>
        </a:solidFill>
        <a:latin typeface="+mn-lt"/>
        <a:ea typeface="+mn-ea"/>
        <a:cs typeface="+mn-cs"/>
      </a:defRPr>
    </a:lvl1pPr>
    <a:lvl2pPr marL="321457" algn="l" defTabSz="321457" rtl="0" eaLnBrk="1" latinLnBrk="0" hangingPunct="1">
      <a:defRPr sz="1266" kern="1200">
        <a:solidFill>
          <a:schemeClr val="tx1"/>
        </a:solidFill>
        <a:latin typeface="+mn-lt"/>
        <a:ea typeface="+mn-ea"/>
        <a:cs typeface="+mn-cs"/>
      </a:defRPr>
    </a:lvl2pPr>
    <a:lvl3pPr marL="642915" algn="l" defTabSz="321457" rtl="0" eaLnBrk="1" latinLnBrk="0" hangingPunct="1">
      <a:defRPr sz="1266" kern="1200">
        <a:solidFill>
          <a:schemeClr val="tx1"/>
        </a:solidFill>
        <a:latin typeface="+mn-lt"/>
        <a:ea typeface="+mn-ea"/>
        <a:cs typeface="+mn-cs"/>
      </a:defRPr>
    </a:lvl3pPr>
    <a:lvl4pPr marL="964372" algn="l" defTabSz="321457" rtl="0" eaLnBrk="1" latinLnBrk="0" hangingPunct="1">
      <a:defRPr sz="1266" kern="1200">
        <a:solidFill>
          <a:schemeClr val="tx1"/>
        </a:solidFill>
        <a:latin typeface="+mn-lt"/>
        <a:ea typeface="+mn-ea"/>
        <a:cs typeface="+mn-cs"/>
      </a:defRPr>
    </a:lvl4pPr>
    <a:lvl5pPr marL="1285829" algn="l" defTabSz="321457" rtl="0" eaLnBrk="1" latinLnBrk="0" hangingPunct="1">
      <a:defRPr sz="1266" kern="1200">
        <a:solidFill>
          <a:schemeClr val="tx1"/>
        </a:solidFill>
        <a:latin typeface="+mn-lt"/>
        <a:ea typeface="+mn-ea"/>
        <a:cs typeface="+mn-cs"/>
      </a:defRPr>
    </a:lvl5pPr>
    <a:lvl6pPr marL="1607287" algn="l" defTabSz="321457" rtl="0" eaLnBrk="1" latinLnBrk="0" hangingPunct="1">
      <a:defRPr sz="1266" kern="1200">
        <a:solidFill>
          <a:schemeClr val="tx1"/>
        </a:solidFill>
        <a:latin typeface="+mn-lt"/>
        <a:ea typeface="+mn-ea"/>
        <a:cs typeface="+mn-cs"/>
      </a:defRPr>
    </a:lvl6pPr>
    <a:lvl7pPr marL="1928744" algn="l" defTabSz="321457" rtl="0" eaLnBrk="1" latinLnBrk="0" hangingPunct="1">
      <a:defRPr sz="1266" kern="1200">
        <a:solidFill>
          <a:schemeClr val="tx1"/>
        </a:solidFill>
        <a:latin typeface="+mn-lt"/>
        <a:ea typeface="+mn-ea"/>
        <a:cs typeface="+mn-cs"/>
      </a:defRPr>
    </a:lvl7pPr>
    <a:lvl8pPr marL="2250201" algn="l" defTabSz="321457" rtl="0" eaLnBrk="1" latinLnBrk="0" hangingPunct="1">
      <a:defRPr sz="1266" kern="1200">
        <a:solidFill>
          <a:schemeClr val="tx1"/>
        </a:solidFill>
        <a:latin typeface="+mn-lt"/>
        <a:ea typeface="+mn-ea"/>
        <a:cs typeface="+mn-cs"/>
      </a:defRPr>
    </a:lvl8pPr>
    <a:lvl9pPr marL="2571659" algn="l" defTabSz="321457" rtl="0" eaLnBrk="1" latinLnBrk="0" hangingPunct="1">
      <a:defRPr sz="126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4189"/>
    <a:srgbClr val="C8C9C7"/>
    <a:srgbClr val="98CAEB"/>
    <a:srgbClr val="1D4280"/>
    <a:srgbClr val="9BCBEB"/>
    <a:srgbClr val="9B99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24" autoAdjust="0"/>
    <p:restoredTop sz="94674"/>
  </p:normalViewPr>
  <p:slideViewPr>
    <p:cSldViewPr snapToGrid="0" snapToObjects="1">
      <p:cViewPr varScale="1">
        <p:scale>
          <a:sx n="120" d="100"/>
          <a:sy n="120" d="100"/>
        </p:scale>
        <p:origin x="145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69" d="100"/>
          <a:sy n="69" d="100"/>
        </p:scale>
        <p:origin x="3276" y="5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5AE65-D0BF-1A4B-AE00-2355D3832572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E9E12-6725-CB43-B3AD-63EB8D0F70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670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40117-253F-9140-8068-C7B0CDF9B6EA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7772C-12E9-E849-B850-9BEE2BAFFF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7750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66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34" algn="l" defTabSz="68566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669" algn="l" defTabSz="68566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502" algn="l" defTabSz="68566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337" algn="l" defTabSz="68566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171" algn="l" defTabSz="68566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006" algn="l" defTabSz="68566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9840" algn="l" defTabSz="68566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674" algn="l" defTabSz="68566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7772C-12E9-E849-B850-9BEE2BAFFFE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751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bg>
      <p:bgPr>
        <a:solidFill>
          <a:srgbClr val="2341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1EF28FB3-1FD5-D6C8-A2F6-E83C40C4E8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072" y="0"/>
            <a:ext cx="6856928" cy="5143500"/>
          </a:xfrm>
          <a:prstGeom prst="rect">
            <a:avLst/>
          </a:prstGeom>
        </p:spPr>
      </p:pic>
      <p:sp>
        <p:nvSpPr>
          <p:cNvPr id="14" name="Titolo 13"/>
          <p:cNvSpPr>
            <a:spLocks noGrp="1"/>
          </p:cNvSpPr>
          <p:nvPr>
            <p:ph type="title" hasCustomPrompt="1"/>
          </p:nvPr>
        </p:nvSpPr>
        <p:spPr>
          <a:xfrm>
            <a:off x="538600" y="2299319"/>
            <a:ext cx="7887686" cy="37892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 i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it-IT" dirty="0"/>
              <a:t>Titolo / Title</a:t>
            </a:r>
          </a:p>
        </p:txBody>
      </p:sp>
      <p:sp>
        <p:nvSpPr>
          <p:cNvPr id="18" name="Segnaposto testo 17"/>
          <p:cNvSpPr>
            <a:spLocks noGrp="1"/>
          </p:cNvSpPr>
          <p:nvPr>
            <p:ph type="body" sz="quarter" idx="10" hasCustomPrompt="1"/>
          </p:nvPr>
        </p:nvSpPr>
        <p:spPr>
          <a:xfrm>
            <a:off x="538600" y="2761730"/>
            <a:ext cx="7887686" cy="31633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/>
            </a:lvl2pPr>
            <a:lvl3pPr marL="685789" indent="0">
              <a:buNone/>
              <a:defRPr/>
            </a:lvl3pPr>
            <a:lvl4pPr marL="1028683" indent="0">
              <a:buNone/>
              <a:defRPr/>
            </a:lvl4pPr>
            <a:lvl5pPr marL="1371577" indent="0">
              <a:buNone/>
              <a:defRPr/>
            </a:lvl5pPr>
          </a:lstStyle>
          <a:p>
            <a:pPr lvl="0"/>
            <a:r>
              <a:rPr lang="it-IT" dirty="0"/>
              <a:t>Sottotitolo / </a:t>
            </a:r>
            <a:r>
              <a:rPr lang="it-IT" dirty="0" err="1"/>
              <a:t>Subtitle</a:t>
            </a:r>
            <a:endParaRPr lang="it-IT" dirty="0"/>
          </a:p>
        </p:txBody>
      </p:sp>
      <p:sp>
        <p:nvSpPr>
          <p:cNvPr id="23" name="Segnaposto testo 17"/>
          <p:cNvSpPr>
            <a:spLocks noGrp="1"/>
          </p:cNvSpPr>
          <p:nvPr>
            <p:ph type="body" sz="quarter" idx="11" hasCustomPrompt="1"/>
          </p:nvPr>
        </p:nvSpPr>
        <p:spPr>
          <a:xfrm>
            <a:off x="538600" y="1777765"/>
            <a:ext cx="7887686" cy="23632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/>
            </a:lvl2pPr>
            <a:lvl3pPr marL="685789" indent="0">
              <a:buNone/>
              <a:defRPr/>
            </a:lvl3pPr>
            <a:lvl4pPr marL="1028683" indent="0">
              <a:buNone/>
              <a:defRPr/>
            </a:lvl4pPr>
            <a:lvl5pPr marL="1371577" indent="0">
              <a:buNone/>
              <a:defRPr/>
            </a:lvl5pPr>
          </a:lstStyle>
          <a:p>
            <a:pPr lvl="0"/>
            <a:r>
              <a:rPr lang="it-IT" dirty="0"/>
              <a:t>Data / Date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0EEE259C-901F-3EF3-5A14-E6BCB431D109}"/>
              </a:ext>
            </a:extLst>
          </p:cNvPr>
          <p:cNvSpPr/>
          <p:nvPr userDrawn="1"/>
        </p:nvSpPr>
        <p:spPr>
          <a:xfrm>
            <a:off x="370749" y="4210127"/>
            <a:ext cx="1628071" cy="850900"/>
          </a:xfrm>
          <a:prstGeom prst="rect">
            <a:avLst/>
          </a:prstGeom>
          <a:solidFill>
            <a:srgbClr val="23418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F051B77-10B2-ED8F-1836-5D7145B436B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78" y="4360198"/>
            <a:ext cx="1279214" cy="550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3446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636" userDrawn="1">
          <p15:clr>
            <a:srgbClr val="FBAE40"/>
          </p15:clr>
        </p15:guide>
        <p15:guide id="2" pos="39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50FC6BA-C1F4-AA85-D85F-CDFB8B12305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072" y="0"/>
            <a:ext cx="6856928" cy="5143500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6959657C-E12A-D55D-5D91-F8AD45DBFD98}"/>
              </a:ext>
            </a:extLst>
          </p:cNvPr>
          <p:cNvSpPr/>
          <p:nvPr userDrawn="1"/>
        </p:nvSpPr>
        <p:spPr>
          <a:xfrm>
            <a:off x="370749" y="4210127"/>
            <a:ext cx="1628071" cy="850900"/>
          </a:xfrm>
          <a:prstGeom prst="rect">
            <a:avLst/>
          </a:prstGeom>
          <a:solidFill>
            <a:srgbClr val="23418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E37802A-A54D-7B51-C948-94E842F9A0D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78" y="4360198"/>
            <a:ext cx="1279214" cy="550759"/>
          </a:xfrm>
          <a:prstGeom prst="rect">
            <a:avLst/>
          </a:prstGeom>
        </p:spPr>
      </p:pic>
      <p:sp>
        <p:nvSpPr>
          <p:cNvPr id="14" name="Segnaposto testo 13"/>
          <p:cNvSpPr>
            <a:spLocks noGrp="1"/>
          </p:cNvSpPr>
          <p:nvPr>
            <p:ph type="body" sz="quarter" idx="10" hasCustomPrompt="1"/>
          </p:nvPr>
        </p:nvSpPr>
        <p:spPr>
          <a:xfrm>
            <a:off x="535139" y="2344963"/>
            <a:ext cx="8000703" cy="3307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b="1" u="none" baseline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 sz="2110" b="1" u="none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685789" indent="0">
              <a:buNone/>
              <a:defRPr sz="2110" b="1" u="none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028683" indent="0">
              <a:buNone/>
              <a:defRPr sz="2110" b="1" u="none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371577" indent="0">
              <a:buNone/>
              <a:defRPr sz="2110" b="1" u="none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it-IT" dirty="0"/>
              <a:t>Grazie! / Thank </a:t>
            </a:r>
            <a:r>
              <a:rPr lang="it-IT" dirty="0" err="1"/>
              <a:t>you</a:t>
            </a:r>
            <a:r>
              <a:rPr lang="it-IT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2941855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36" userDrawn="1">
          <p15:clr>
            <a:srgbClr val="FBAE40"/>
          </p15:clr>
        </p15:guide>
        <p15:guide id="2" pos="39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 Slide - Boer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9">
            <a:extLst>
              <a:ext uri="{FF2B5EF4-FFF2-40B4-BE49-F238E27FC236}">
                <a16:creationId xmlns:a16="http://schemas.microsoft.com/office/drawing/2014/main" id="{8C6328FC-7B5B-13CA-2679-2805AA755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015" y="494048"/>
            <a:ext cx="4022985" cy="33706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>
                <a:solidFill>
                  <a:srgbClr val="1D4280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it-IT" dirty="0"/>
              <a:t>Titolo / Title</a:t>
            </a:r>
          </a:p>
        </p:txBody>
      </p:sp>
      <p:sp>
        <p:nvSpPr>
          <p:cNvPr id="9" name="Segnaposto testo 11">
            <a:extLst>
              <a:ext uri="{FF2B5EF4-FFF2-40B4-BE49-F238E27FC236}">
                <a16:creationId xmlns:a16="http://schemas.microsoft.com/office/drawing/2014/main" id="{347030CA-2596-15BC-1D67-8728E3543A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9014" y="880028"/>
            <a:ext cx="4022986" cy="3370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i="1">
                <a:solidFill>
                  <a:srgbClr val="9B999B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2pPr>
            <a:lvl3pPr marL="685789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 marL="1028683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 marL="1371577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it-IT" dirty="0"/>
              <a:t>Sottotitolo / </a:t>
            </a:r>
            <a:r>
              <a:rPr lang="it-IT" dirty="0" err="1"/>
              <a:t>Subtitle</a:t>
            </a:r>
            <a:endParaRPr lang="it-IT" dirty="0"/>
          </a:p>
        </p:txBody>
      </p:sp>
      <p:sp>
        <p:nvSpPr>
          <p:cNvPr id="4" name="Segnaposto contenuto 5">
            <a:extLst>
              <a:ext uri="{FF2B5EF4-FFF2-40B4-BE49-F238E27FC236}">
                <a16:creationId xmlns:a16="http://schemas.microsoft.com/office/drawing/2014/main" id="{F94BD01C-C1A6-4D4D-64CB-2225FCCADA8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9015" y="1513478"/>
            <a:ext cx="4022985" cy="267964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dirty="0"/>
              <a:t>Inserire Testo / </a:t>
            </a:r>
            <a:r>
              <a:rPr lang="it-IT" dirty="0" err="1"/>
              <a:t>Insert</a:t>
            </a:r>
            <a:r>
              <a:rPr lang="it-IT" dirty="0"/>
              <a:t> text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4109167-DE08-39A8-45FE-8EA99A40339A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818742" y="494049"/>
            <a:ext cx="3714187" cy="3699076"/>
          </a:xfrm>
          <a:pattFill prst="wdUpDiag">
            <a:fgClr>
              <a:schemeClr val="tx2">
                <a:lumMod val="90000"/>
              </a:schemeClr>
            </a:fgClr>
            <a:bgClr>
              <a:schemeClr val="tx2"/>
            </a:bgClr>
          </a:pattFill>
        </p:spPr>
        <p:txBody>
          <a:bodyPr anchor="ctr" anchorCtr="1"/>
          <a:lstStyle>
            <a:lvl1pPr marL="0" indent="0" algn="ctr">
              <a:buNone/>
              <a:defRPr sz="900" b="1">
                <a:solidFill>
                  <a:schemeClr val="bg1">
                    <a:lumMod val="95000"/>
                  </a:schemeClr>
                </a:solidFill>
              </a:defRPr>
            </a:lvl1pPr>
            <a:lvl2pPr marL="457187" indent="0">
              <a:buNone/>
              <a:defRPr sz="2800"/>
            </a:lvl2pPr>
            <a:lvl3pPr marL="914373" indent="0">
              <a:buNone/>
              <a:defRPr sz="2400"/>
            </a:lvl3pPr>
            <a:lvl4pPr marL="1371560" indent="0">
              <a:buNone/>
              <a:defRPr sz="2000"/>
            </a:lvl4pPr>
            <a:lvl5pPr marL="1828747" indent="0">
              <a:buNone/>
              <a:defRPr sz="2000"/>
            </a:lvl5pPr>
            <a:lvl6pPr marL="2285933" indent="0">
              <a:buNone/>
              <a:defRPr sz="2000"/>
            </a:lvl6pPr>
            <a:lvl7pPr marL="2743120" indent="0">
              <a:buNone/>
              <a:defRPr sz="2000"/>
            </a:lvl7pPr>
            <a:lvl8pPr marL="3200307" indent="0">
              <a:buNone/>
              <a:defRPr sz="2000"/>
            </a:lvl8pPr>
            <a:lvl9pPr marL="3657494" indent="0">
              <a:buNone/>
              <a:defRPr sz="2000"/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it-IT" dirty="0"/>
              <a:t>Per aggiungere un'immagine: trascina e rilascia o fai clic sull'icona. Usa lo strumento Ritaglia nella scheda Formato immagine per regolare l'immagine.</a:t>
            </a:r>
            <a:endParaRPr lang="nb-NO" dirty="0"/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DC82D22F-300C-1695-A332-6A75082E46E5}"/>
              </a:ext>
            </a:extLst>
          </p:cNvPr>
          <p:cNvCxnSpPr>
            <a:cxnSpLocks/>
          </p:cNvCxnSpPr>
          <p:nvPr userDrawn="1"/>
        </p:nvCxnSpPr>
        <p:spPr>
          <a:xfrm>
            <a:off x="2006419" y="4447010"/>
            <a:ext cx="0" cy="42101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Elemento grafico 12">
            <a:extLst>
              <a:ext uri="{FF2B5EF4-FFF2-40B4-BE49-F238E27FC236}">
                <a16:creationId xmlns:a16="http://schemas.microsoft.com/office/drawing/2014/main" id="{424FF623-3F61-55E4-A7B0-E77C8C0870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0005" y="4432718"/>
            <a:ext cx="536084" cy="43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657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92">
          <p15:clr>
            <a:srgbClr val="FBAE40"/>
          </p15:clr>
        </p15:guide>
        <p15:guide id="2" pos="392">
          <p15:clr>
            <a:srgbClr val="FBAE40"/>
          </p15:clr>
        </p15:guide>
        <p15:guide id="3" pos="5368">
          <p15:clr>
            <a:srgbClr val="FBAE40"/>
          </p15:clr>
        </p15:guide>
        <p15:guide id="4" pos="4624">
          <p15:clr>
            <a:srgbClr val="FBAE40"/>
          </p15:clr>
        </p15:guide>
        <p15:guide id="5" pos="4518">
          <p15:clr>
            <a:srgbClr val="FBAE40"/>
          </p15:clr>
        </p15:guide>
        <p15:guide id="6" pos="3774">
          <p15:clr>
            <a:srgbClr val="FBAE40"/>
          </p15:clr>
        </p15:guide>
        <p15:guide id="7" pos="3668">
          <p15:clr>
            <a:srgbClr val="FBAE40"/>
          </p15:clr>
        </p15:guide>
        <p15:guide id="8" pos="2815">
          <p15:clr>
            <a:srgbClr val="FBAE40"/>
          </p15:clr>
        </p15:guide>
        <p15:guide id="9" pos="2923">
          <p15:clr>
            <a:srgbClr val="FBAE40"/>
          </p15:clr>
        </p15:guide>
        <p15:guide id="10" pos="2072">
          <p15:clr>
            <a:srgbClr val="FBAE40"/>
          </p15:clr>
        </p15:guide>
        <p15:guide id="11" pos="1965">
          <p15:clr>
            <a:srgbClr val="FBAE40"/>
          </p15:clr>
        </p15:guide>
        <p15:guide id="12" pos="1242">
          <p15:clr>
            <a:srgbClr val="FBAE40"/>
          </p15:clr>
        </p15:guide>
        <p15:guide id="13" pos="1136">
          <p15:clr>
            <a:srgbClr val="FBAE40"/>
          </p15:clr>
        </p15:guide>
        <p15:guide id="14" orient="horz" pos="2943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 Slide - Boero YachtCoat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9">
            <a:extLst>
              <a:ext uri="{FF2B5EF4-FFF2-40B4-BE49-F238E27FC236}">
                <a16:creationId xmlns:a16="http://schemas.microsoft.com/office/drawing/2014/main" id="{8C6328FC-7B5B-13CA-2679-2805AA755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015" y="494048"/>
            <a:ext cx="4022985" cy="33706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>
                <a:solidFill>
                  <a:srgbClr val="1D4280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it-IT" dirty="0"/>
              <a:t>Titolo / Title</a:t>
            </a:r>
          </a:p>
        </p:txBody>
      </p:sp>
      <p:sp>
        <p:nvSpPr>
          <p:cNvPr id="9" name="Segnaposto testo 11">
            <a:extLst>
              <a:ext uri="{FF2B5EF4-FFF2-40B4-BE49-F238E27FC236}">
                <a16:creationId xmlns:a16="http://schemas.microsoft.com/office/drawing/2014/main" id="{347030CA-2596-15BC-1D67-8728E3543A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9014" y="880028"/>
            <a:ext cx="4022986" cy="3370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i="1">
                <a:solidFill>
                  <a:srgbClr val="9B999B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2pPr>
            <a:lvl3pPr marL="685789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 marL="1028683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 marL="1371577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it-IT" dirty="0"/>
              <a:t>Sottotitolo / </a:t>
            </a:r>
            <a:r>
              <a:rPr lang="it-IT" dirty="0" err="1"/>
              <a:t>Subtitle</a:t>
            </a:r>
            <a:endParaRPr lang="it-IT" dirty="0"/>
          </a:p>
        </p:txBody>
      </p:sp>
      <p:sp>
        <p:nvSpPr>
          <p:cNvPr id="4" name="Segnaposto contenuto 5">
            <a:extLst>
              <a:ext uri="{FF2B5EF4-FFF2-40B4-BE49-F238E27FC236}">
                <a16:creationId xmlns:a16="http://schemas.microsoft.com/office/drawing/2014/main" id="{F94BD01C-C1A6-4D4D-64CB-2225FCCADA8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9015" y="1513478"/>
            <a:ext cx="4022985" cy="267964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dirty="0"/>
              <a:t>Inserire Testo / </a:t>
            </a:r>
            <a:r>
              <a:rPr lang="it-IT" dirty="0" err="1"/>
              <a:t>Insert</a:t>
            </a:r>
            <a:r>
              <a:rPr lang="it-IT" dirty="0"/>
              <a:t> text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4109167-DE08-39A8-45FE-8EA99A40339A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818742" y="494049"/>
            <a:ext cx="3714187" cy="3699076"/>
          </a:xfrm>
          <a:pattFill prst="wdUpDiag">
            <a:fgClr>
              <a:schemeClr val="tx2">
                <a:lumMod val="90000"/>
              </a:schemeClr>
            </a:fgClr>
            <a:bgClr>
              <a:schemeClr val="tx2"/>
            </a:bgClr>
          </a:pattFill>
        </p:spPr>
        <p:txBody>
          <a:bodyPr anchor="ctr" anchorCtr="1"/>
          <a:lstStyle>
            <a:lvl1pPr marL="0" indent="0" algn="ctr">
              <a:buNone/>
              <a:defRPr sz="900" b="1">
                <a:solidFill>
                  <a:schemeClr val="bg1">
                    <a:lumMod val="95000"/>
                  </a:schemeClr>
                </a:solidFill>
              </a:defRPr>
            </a:lvl1pPr>
            <a:lvl2pPr marL="457187" indent="0">
              <a:buNone/>
              <a:defRPr sz="2800"/>
            </a:lvl2pPr>
            <a:lvl3pPr marL="914373" indent="0">
              <a:buNone/>
              <a:defRPr sz="2400"/>
            </a:lvl3pPr>
            <a:lvl4pPr marL="1371560" indent="0">
              <a:buNone/>
              <a:defRPr sz="2000"/>
            </a:lvl4pPr>
            <a:lvl5pPr marL="1828747" indent="0">
              <a:buNone/>
              <a:defRPr sz="2000"/>
            </a:lvl5pPr>
            <a:lvl6pPr marL="2285933" indent="0">
              <a:buNone/>
              <a:defRPr sz="2000"/>
            </a:lvl6pPr>
            <a:lvl7pPr marL="2743120" indent="0">
              <a:buNone/>
              <a:defRPr sz="2000"/>
            </a:lvl7pPr>
            <a:lvl8pPr marL="3200307" indent="0">
              <a:buNone/>
              <a:defRPr sz="2000"/>
            </a:lvl8pPr>
            <a:lvl9pPr marL="3657494" indent="0">
              <a:buNone/>
              <a:defRPr sz="2000"/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it-IT" dirty="0"/>
              <a:t>Per aggiungere un'immagine: trascina e rilascia o fai clic sull'icona. Usa lo strumento Ritaglia nella scheda Formato immagine per regolare l'immagine.</a:t>
            </a:r>
            <a:endParaRPr lang="nb-NO" dirty="0"/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DC82D22F-300C-1695-A332-6A75082E46E5}"/>
              </a:ext>
            </a:extLst>
          </p:cNvPr>
          <p:cNvCxnSpPr>
            <a:cxnSpLocks/>
          </p:cNvCxnSpPr>
          <p:nvPr userDrawn="1"/>
        </p:nvCxnSpPr>
        <p:spPr>
          <a:xfrm>
            <a:off x="2006419" y="4447010"/>
            <a:ext cx="0" cy="42101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magine 9">
            <a:extLst>
              <a:ext uri="{FF2B5EF4-FFF2-40B4-BE49-F238E27FC236}">
                <a16:creationId xmlns:a16="http://schemas.microsoft.com/office/drawing/2014/main" id="{8C8DC8F0-2656-BCFC-1EA5-12952279B6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30957" y="4393707"/>
            <a:ext cx="656967" cy="52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5755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92">
          <p15:clr>
            <a:srgbClr val="FBAE40"/>
          </p15:clr>
        </p15:guide>
        <p15:guide id="2" pos="392">
          <p15:clr>
            <a:srgbClr val="FBAE40"/>
          </p15:clr>
        </p15:guide>
        <p15:guide id="3" pos="5368">
          <p15:clr>
            <a:srgbClr val="FBAE40"/>
          </p15:clr>
        </p15:guide>
        <p15:guide id="4" pos="4624">
          <p15:clr>
            <a:srgbClr val="FBAE40"/>
          </p15:clr>
        </p15:guide>
        <p15:guide id="5" pos="4518">
          <p15:clr>
            <a:srgbClr val="FBAE40"/>
          </p15:clr>
        </p15:guide>
        <p15:guide id="6" pos="3774">
          <p15:clr>
            <a:srgbClr val="FBAE40"/>
          </p15:clr>
        </p15:guide>
        <p15:guide id="7" pos="3668">
          <p15:clr>
            <a:srgbClr val="FBAE40"/>
          </p15:clr>
        </p15:guide>
        <p15:guide id="8" pos="2815">
          <p15:clr>
            <a:srgbClr val="FBAE40"/>
          </p15:clr>
        </p15:guide>
        <p15:guide id="9" pos="2923">
          <p15:clr>
            <a:srgbClr val="FBAE40"/>
          </p15:clr>
        </p15:guide>
        <p15:guide id="10" pos="2072">
          <p15:clr>
            <a:srgbClr val="FBAE40"/>
          </p15:clr>
        </p15:guide>
        <p15:guide id="11" pos="1965">
          <p15:clr>
            <a:srgbClr val="FBAE40"/>
          </p15:clr>
        </p15:guide>
        <p15:guide id="12" pos="1242">
          <p15:clr>
            <a:srgbClr val="FBAE40"/>
          </p15:clr>
        </p15:guide>
        <p15:guide id="13" pos="1136">
          <p15:clr>
            <a:srgbClr val="FBAE40"/>
          </p15:clr>
        </p15:guide>
        <p15:guide id="14" orient="horz" pos="2943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 Slide - Boero fai da 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9">
            <a:extLst>
              <a:ext uri="{FF2B5EF4-FFF2-40B4-BE49-F238E27FC236}">
                <a16:creationId xmlns:a16="http://schemas.microsoft.com/office/drawing/2014/main" id="{8C6328FC-7B5B-13CA-2679-2805AA755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015" y="494048"/>
            <a:ext cx="4022985" cy="33706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>
                <a:solidFill>
                  <a:srgbClr val="1D4280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it-IT" dirty="0"/>
              <a:t>Titolo / Title</a:t>
            </a:r>
          </a:p>
        </p:txBody>
      </p:sp>
      <p:sp>
        <p:nvSpPr>
          <p:cNvPr id="9" name="Segnaposto testo 11">
            <a:extLst>
              <a:ext uri="{FF2B5EF4-FFF2-40B4-BE49-F238E27FC236}">
                <a16:creationId xmlns:a16="http://schemas.microsoft.com/office/drawing/2014/main" id="{347030CA-2596-15BC-1D67-8728E3543A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9014" y="880028"/>
            <a:ext cx="4022986" cy="3370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i="1">
                <a:solidFill>
                  <a:srgbClr val="9B999B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2pPr>
            <a:lvl3pPr marL="685789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 marL="1028683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 marL="1371577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it-IT" dirty="0"/>
              <a:t>Sottotitolo / </a:t>
            </a:r>
            <a:r>
              <a:rPr lang="it-IT" dirty="0" err="1"/>
              <a:t>Subtitle</a:t>
            </a:r>
            <a:endParaRPr lang="it-IT" dirty="0"/>
          </a:p>
        </p:txBody>
      </p:sp>
      <p:sp>
        <p:nvSpPr>
          <p:cNvPr id="4" name="Segnaposto contenuto 5">
            <a:extLst>
              <a:ext uri="{FF2B5EF4-FFF2-40B4-BE49-F238E27FC236}">
                <a16:creationId xmlns:a16="http://schemas.microsoft.com/office/drawing/2014/main" id="{F94BD01C-C1A6-4D4D-64CB-2225FCCADA8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9015" y="1513478"/>
            <a:ext cx="4022985" cy="267964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dirty="0"/>
              <a:t>Inserire Testo / </a:t>
            </a:r>
            <a:r>
              <a:rPr lang="it-IT" dirty="0" err="1"/>
              <a:t>Insert</a:t>
            </a:r>
            <a:r>
              <a:rPr lang="it-IT" dirty="0"/>
              <a:t> text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4109167-DE08-39A8-45FE-8EA99A40339A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818742" y="494049"/>
            <a:ext cx="3714187" cy="3699076"/>
          </a:xfrm>
          <a:pattFill prst="wdUpDiag">
            <a:fgClr>
              <a:schemeClr val="tx2">
                <a:lumMod val="90000"/>
              </a:schemeClr>
            </a:fgClr>
            <a:bgClr>
              <a:schemeClr val="tx2"/>
            </a:bgClr>
          </a:pattFill>
        </p:spPr>
        <p:txBody>
          <a:bodyPr anchor="ctr" anchorCtr="1"/>
          <a:lstStyle>
            <a:lvl1pPr marL="0" indent="0" algn="ctr">
              <a:buNone/>
              <a:defRPr sz="900" b="1">
                <a:solidFill>
                  <a:schemeClr val="bg1">
                    <a:lumMod val="95000"/>
                  </a:schemeClr>
                </a:solidFill>
              </a:defRPr>
            </a:lvl1pPr>
            <a:lvl2pPr marL="457187" indent="0">
              <a:buNone/>
              <a:defRPr sz="2800"/>
            </a:lvl2pPr>
            <a:lvl3pPr marL="914373" indent="0">
              <a:buNone/>
              <a:defRPr sz="2400"/>
            </a:lvl3pPr>
            <a:lvl4pPr marL="1371560" indent="0">
              <a:buNone/>
              <a:defRPr sz="2000"/>
            </a:lvl4pPr>
            <a:lvl5pPr marL="1828747" indent="0">
              <a:buNone/>
              <a:defRPr sz="2000"/>
            </a:lvl5pPr>
            <a:lvl6pPr marL="2285933" indent="0">
              <a:buNone/>
              <a:defRPr sz="2000"/>
            </a:lvl6pPr>
            <a:lvl7pPr marL="2743120" indent="0">
              <a:buNone/>
              <a:defRPr sz="2000"/>
            </a:lvl7pPr>
            <a:lvl8pPr marL="3200307" indent="0">
              <a:buNone/>
              <a:defRPr sz="2000"/>
            </a:lvl8pPr>
            <a:lvl9pPr marL="3657494" indent="0">
              <a:buNone/>
              <a:defRPr sz="2000"/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it-IT" dirty="0"/>
              <a:t>Per aggiungere un'immagine: trascina e rilascia o fai clic sull'icona. Usa lo strumento Ritaglia nella scheda Formato immagine per regolare l'immagine.</a:t>
            </a:r>
            <a:endParaRPr lang="nb-NO" dirty="0"/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DC82D22F-300C-1695-A332-6A75082E46E5}"/>
              </a:ext>
            </a:extLst>
          </p:cNvPr>
          <p:cNvCxnSpPr>
            <a:cxnSpLocks/>
          </p:cNvCxnSpPr>
          <p:nvPr userDrawn="1"/>
        </p:nvCxnSpPr>
        <p:spPr>
          <a:xfrm>
            <a:off x="2006419" y="4447010"/>
            <a:ext cx="0" cy="42101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Elemento grafico 2">
            <a:extLst>
              <a:ext uri="{FF2B5EF4-FFF2-40B4-BE49-F238E27FC236}">
                <a16:creationId xmlns:a16="http://schemas.microsoft.com/office/drawing/2014/main" id="{C4AEE21C-37AE-55CF-8304-EC73C12F0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4920" y="4351413"/>
            <a:ext cx="748262" cy="664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354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92">
          <p15:clr>
            <a:srgbClr val="FBAE40"/>
          </p15:clr>
        </p15:guide>
        <p15:guide id="2" pos="392">
          <p15:clr>
            <a:srgbClr val="FBAE40"/>
          </p15:clr>
        </p15:guide>
        <p15:guide id="3" pos="5368">
          <p15:clr>
            <a:srgbClr val="FBAE40"/>
          </p15:clr>
        </p15:guide>
        <p15:guide id="4" pos="4624">
          <p15:clr>
            <a:srgbClr val="FBAE40"/>
          </p15:clr>
        </p15:guide>
        <p15:guide id="5" pos="4518">
          <p15:clr>
            <a:srgbClr val="FBAE40"/>
          </p15:clr>
        </p15:guide>
        <p15:guide id="6" pos="3774">
          <p15:clr>
            <a:srgbClr val="FBAE40"/>
          </p15:clr>
        </p15:guide>
        <p15:guide id="7" pos="3668">
          <p15:clr>
            <a:srgbClr val="FBAE40"/>
          </p15:clr>
        </p15:guide>
        <p15:guide id="8" pos="2815">
          <p15:clr>
            <a:srgbClr val="FBAE40"/>
          </p15:clr>
        </p15:guide>
        <p15:guide id="9" pos="2923">
          <p15:clr>
            <a:srgbClr val="FBAE40"/>
          </p15:clr>
        </p15:guide>
        <p15:guide id="10" pos="2072">
          <p15:clr>
            <a:srgbClr val="FBAE40"/>
          </p15:clr>
        </p15:guide>
        <p15:guide id="11" pos="1965">
          <p15:clr>
            <a:srgbClr val="FBAE40"/>
          </p15:clr>
        </p15:guide>
        <p15:guide id="12" pos="1242">
          <p15:clr>
            <a:srgbClr val="FBAE40"/>
          </p15:clr>
        </p15:guide>
        <p15:guide id="13" pos="1136">
          <p15:clr>
            <a:srgbClr val="FBAE40"/>
          </p15:clr>
        </p15:guide>
        <p15:guide id="14" orient="horz" pos="2943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 Slide - Attiv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9">
            <a:extLst>
              <a:ext uri="{FF2B5EF4-FFF2-40B4-BE49-F238E27FC236}">
                <a16:creationId xmlns:a16="http://schemas.microsoft.com/office/drawing/2014/main" id="{8C6328FC-7B5B-13CA-2679-2805AA755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015" y="494048"/>
            <a:ext cx="4022985" cy="33706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>
                <a:solidFill>
                  <a:srgbClr val="1D4280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it-IT" dirty="0"/>
              <a:t>Titolo / Title</a:t>
            </a:r>
          </a:p>
        </p:txBody>
      </p:sp>
      <p:sp>
        <p:nvSpPr>
          <p:cNvPr id="9" name="Segnaposto testo 11">
            <a:extLst>
              <a:ext uri="{FF2B5EF4-FFF2-40B4-BE49-F238E27FC236}">
                <a16:creationId xmlns:a16="http://schemas.microsoft.com/office/drawing/2014/main" id="{347030CA-2596-15BC-1D67-8728E3543A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9014" y="880028"/>
            <a:ext cx="4022986" cy="3370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i="1">
                <a:solidFill>
                  <a:srgbClr val="9B999B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2pPr>
            <a:lvl3pPr marL="685789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 marL="1028683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 marL="1371577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it-IT" dirty="0"/>
              <a:t>Sottotitolo / </a:t>
            </a:r>
            <a:r>
              <a:rPr lang="it-IT" dirty="0" err="1"/>
              <a:t>Subtitle</a:t>
            </a:r>
            <a:endParaRPr lang="it-IT" dirty="0"/>
          </a:p>
        </p:txBody>
      </p:sp>
      <p:sp>
        <p:nvSpPr>
          <p:cNvPr id="4" name="Segnaposto contenuto 5">
            <a:extLst>
              <a:ext uri="{FF2B5EF4-FFF2-40B4-BE49-F238E27FC236}">
                <a16:creationId xmlns:a16="http://schemas.microsoft.com/office/drawing/2014/main" id="{F94BD01C-C1A6-4D4D-64CB-2225FCCADA8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9015" y="1513478"/>
            <a:ext cx="4022985" cy="267964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dirty="0"/>
              <a:t>Inserire Testo / </a:t>
            </a:r>
            <a:r>
              <a:rPr lang="it-IT" dirty="0" err="1"/>
              <a:t>Insert</a:t>
            </a:r>
            <a:r>
              <a:rPr lang="it-IT" dirty="0"/>
              <a:t> text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4109167-DE08-39A8-45FE-8EA99A40339A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818742" y="494049"/>
            <a:ext cx="3714187" cy="3699076"/>
          </a:xfrm>
          <a:pattFill prst="wdUpDiag">
            <a:fgClr>
              <a:schemeClr val="tx2">
                <a:lumMod val="90000"/>
              </a:schemeClr>
            </a:fgClr>
            <a:bgClr>
              <a:schemeClr val="tx2"/>
            </a:bgClr>
          </a:pattFill>
        </p:spPr>
        <p:txBody>
          <a:bodyPr anchor="ctr" anchorCtr="1"/>
          <a:lstStyle>
            <a:lvl1pPr marL="0" indent="0" algn="ctr">
              <a:buNone/>
              <a:defRPr sz="900" b="1">
                <a:solidFill>
                  <a:schemeClr val="bg1">
                    <a:lumMod val="95000"/>
                  </a:schemeClr>
                </a:solidFill>
              </a:defRPr>
            </a:lvl1pPr>
            <a:lvl2pPr marL="457187" indent="0">
              <a:buNone/>
              <a:defRPr sz="2800"/>
            </a:lvl2pPr>
            <a:lvl3pPr marL="914373" indent="0">
              <a:buNone/>
              <a:defRPr sz="2400"/>
            </a:lvl3pPr>
            <a:lvl4pPr marL="1371560" indent="0">
              <a:buNone/>
              <a:defRPr sz="2000"/>
            </a:lvl4pPr>
            <a:lvl5pPr marL="1828747" indent="0">
              <a:buNone/>
              <a:defRPr sz="2000"/>
            </a:lvl5pPr>
            <a:lvl6pPr marL="2285933" indent="0">
              <a:buNone/>
              <a:defRPr sz="2000"/>
            </a:lvl6pPr>
            <a:lvl7pPr marL="2743120" indent="0">
              <a:buNone/>
              <a:defRPr sz="2000"/>
            </a:lvl7pPr>
            <a:lvl8pPr marL="3200307" indent="0">
              <a:buNone/>
              <a:defRPr sz="2000"/>
            </a:lvl8pPr>
            <a:lvl9pPr marL="3657494" indent="0">
              <a:buNone/>
              <a:defRPr sz="2000"/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it-IT" dirty="0"/>
              <a:t>Per aggiungere un'immagine: trascina e rilascia o fai clic sull'icona. Usa lo strumento Ritaglia nella scheda Formato immagine per regolare l'immagine.</a:t>
            </a:r>
            <a:endParaRPr lang="nb-NO" dirty="0"/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DC82D22F-300C-1695-A332-6A75082E46E5}"/>
              </a:ext>
            </a:extLst>
          </p:cNvPr>
          <p:cNvCxnSpPr>
            <a:cxnSpLocks/>
          </p:cNvCxnSpPr>
          <p:nvPr userDrawn="1"/>
        </p:nvCxnSpPr>
        <p:spPr>
          <a:xfrm>
            <a:off x="2006419" y="4447010"/>
            <a:ext cx="0" cy="42101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Elemento grafico 2">
            <a:extLst>
              <a:ext uri="{FF2B5EF4-FFF2-40B4-BE49-F238E27FC236}">
                <a16:creationId xmlns:a16="http://schemas.microsoft.com/office/drawing/2014/main" id="{188706D2-0E58-11B2-87AC-B90AF14482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25149" y="4447010"/>
            <a:ext cx="907839" cy="452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4620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92">
          <p15:clr>
            <a:srgbClr val="FBAE40"/>
          </p15:clr>
        </p15:guide>
        <p15:guide id="2" pos="392">
          <p15:clr>
            <a:srgbClr val="FBAE40"/>
          </p15:clr>
        </p15:guide>
        <p15:guide id="3" pos="5368">
          <p15:clr>
            <a:srgbClr val="FBAE40"/>
          </p15:clr>
        </p15:guide>
        <p15:guide id="4" pos="4624">
          <p15:clr>
            <a:srgbClr val="FBAE40"/>
          </p15:clr>
        </p15:guide>
        <p15:guide id="5" pos="4518">
          <p15:clr>
            <a:srgbClr val="FBAE40"/>
          </p15:clr>
        </p15:guide>
        <p15:guide id="6" pos="3774">
          <p15:clr>
            <a:srgbClr val="FBAE40"/>
          </p15:clr>
        </p15:guide>
        <p15:guide id="7" pos="3668">
          <p15:clr>
            <a:srgbClr val="FBAE40"/>
          </p15:clr>
        </p15:guide>
        <p15:guide id="8" pos="2815">
          <p15:clr>
            <a:srgbClr val="FBAE40"/>
          </p15:clr>
        </p15:guide>
        <p15:guide id="9" pos="2923">
          <p15:clr>
            <a:srgbClr val="FBAE40"/>
          </p15:clr>
        </p15:guide>
        <p15:guide id="10" pos="2072">
          <p15:clr>
            <a:srgbClr val="FBAE40"/>
          </p15:clr>
        </p15:guide>
        <p15:guide id="11" pos="1965">
          <p15:clr>
            <a:srgbClr val="FBAE40"/>
          </p15:clr>
        </p15:guide>
        <p15:guide id="12" pos="1242">
          <p15:clr>
            <a:srgbClr val="FBAE40"/>
          </p15:clr>
        </p15:guide>
        <p15:guide id="13" pos="1136">
          <p15:clr>
            <a:srgbClr val="FBAE40"/>
          </p15:clr>
        </p15:guide>
        <p15:guide id="14" orient="horz" pos="2943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 Slide - Venezian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9">
            <a:extLst>
              <a:ext uri="{FF2B5EF4-FFF2-40B4-BE49-F238E27FC236}">
                <a16:creationId xmlns:a16="http://schemas.microsoft.com/office/drawing/2014/main" id="{8C6328FC-7B5B-13CA-2679-2805AA755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015" y="494048"/>
            <a:ext cx="4022985" cy="33706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>
                <a:solidFill>
                  <a:srgbClr val="1D4280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it-IT" dirty="0"/>
              <a:t>Titolo / Title</a:t>
            </a:r>
          </a:p>
        </p:txBody>
      </p:sp>
      <p:sp>
        <p:nvSpPr>
          <p:cNvPr id="9" name="Segnaposto testo 11">
            <a:extLst>
              <a:ext uri="{FF2B5EF4-FFF2-40B4-BE49-F238E27FC236}">
                <a16:creationId xmlns:a16="http://schemas.microsoft.com/office/drawing/2014/main" id="{347030CA-2596-15BC-1D67-8728E3543A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9014" y="880028"/>
            <a:ext cx="4022986" cy="3370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i="1">
                <a:solidFill>
                  <a:srgbClr val="9B999B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2pPr>
            <a:lvl3pPr marL="685789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 marL="1028683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 marL="1371577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it-IT" dirty="0"/>
              <a:t>Sottotitolo / </a:t>
            </a:r>
            <a:r>
              <a:rPr lang="it-IT" dirty="0" err="1"/>
              <a:t>Subtitle</a:t>
            </a:r>
            <a:endParaRPr lang="it-IT" dirty="0"/>
          </a:p>
        </p:txBody>
      </p:sp>
      <p:sp>
        <p:nvSpPr>
          <p:cNvPr id="4" name="Segnaposto contenuto 5">
            <a:extLst>
              <a:ext uri="{FF2B5EF4-FFF2-40B4-BE49-F238E27FC236}">
                <a16:creationId xmlns:a16="http://schemas.microsoft.com/office/drawing/2014/main" id="{F94BD01C-C1A6-4D4D-64CB-2225FCCADA8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9015" y="1513478"/>
            <a:ext cx="4022985" cy="267964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dirty="0"/>
              <a:t>Inserire Testo / </a:t>
            </a:r>
            <a:r>
              <a:rPr lang="it-IT" dirty="0" err="1"/>
              <a:t>Insert</a:t>
            </a:r>
            <a:r>
              <a:rPr lang="it-IT" dirty="0"/>
              <a:t> text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4109167-DE08-39A8-45FE-8EA99A40339A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818742" y="494049"/>
            <a:ext cx="3714187" cy="3699076"/>
          </a:xfrm>
          <a:pattFill prst="wdUpDiag">
            <a:fgClr>
              <a:schemeClr val="tx2">
                <a:lumMod val="90000"/>
              </a:schemeClr>
            </a:fgClr>
            <a:bgClr>
              <a:schemeClr val="tx2"/>
            </a:bgClr>
          </a:pattFill>
        </p:spPr>
        <p:txBody>
          <a:bodyPr anchor="ctr" anchorCtr="1"/>
          <a:lstStyle>
            <a:lvl1pPr marL="0" indent="0" algn="ctr">
              <a:buNone/>
              <a:defRPr sz="900" b="1">
                <a:solidFill>
                  <a:schemeClr val="bg1">
                    <a:lumMod val="95000"/>
                  </a:schemeClr>
                </a:solidFill>
              </a:defRPr>
            </a:lvl1pPr>
            <a:lvl2pPr marL="457187" indent="0">
              <a:buNone/>
              <a:defRPr sz="2800"/>
            </a:lvl2pPr>
            <a:lvl3pPr marL="914373" indent="0">
              <a:buNone/>
              <a:defRPr sz="2400"/>
            </a:lvl3pPr>
            <a:lvl4pPr marL="1371560" indent="0">
              <a:buNone/>
              <a:defRPr sz="2000"/>
            </a:lvl4pPr>
            <a:lvl5pPr marL="1828747" indent="0">
              <a:buNone/>
              <a:defRPr sz="2000"/>
            </a:lvl5pPr>
            <a:lvl6pPr marL="2285933" indent="0">
              <a:buNone/>
              <a:defRPr sz="2000"/>
            </a:lvl6pPr>
            <a:lvl7pPr marL="2743120" indent="0">
              <a:buNone/>
              <a:defRPr sz="2000"/>
            </a:lvl7pPr>
            <a:lvl8pPr marL="3200307" indent="0">
              <a:buNone/>
              <a:defRPr sz="2000"/>
            </a:lvl8pPr>
            <a:lvl9pPr marL="3657494" indent="0">
              <a:buNone/>
              <a:defRPr sz="2000"/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it-IT" dirty="0"/>
              <a:t>Per aggiungere un'immagine: trascina e rilascia o fai clic sull'icona. Usa lo strumento Ritaglia nella scheda Formato immagine per regolare l'immagine.</a:t>
            </a:r>
            <a:endParaRPr lang="nb-NO" dirty="0"/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DC82D22F-300C-1695-A332-6A75082E46E5}"/>
              </a:ext>
            </a:extLst>
          </p:cNvPr>
          <p:cNvCxnSpPr>
            <a:cxnSpLocks/>
          </p:cNvCxnSpPr>
          <p:nvPr userDrawn="1"/>
        </p:nvCxnSpPr>
        <p:spPr>
          <a:xfrm>
            <a:off x="2006419" y="4447010"/>
            <a:ext cx="0" cy="42101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magine 10">
            <a:extLst>
              <a:ext uri="{FF2B5EF4-FFF2-40B4-BE49-F238E27FC236}">
                <a16:creationId xmlns:a16="http://schemas.microsoft.com/office/drawing/2014/main" id="{87BE6BD4-5537-EB32-5B3D-CEBF27D071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97190" y="4489506"/>
            <a:ext cx="1290155" cy="31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856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92">
          <p15:clr>
            <a:srgbClr val="FBAE40"/>
          </p15:clr>
        </p15:guide>
        <p15:guide id="2" pos="392">
          <p15:clr>
            <a:srgbClr val="FBAE40"/>
          </p15:clr>
        </p15:guide>
        <p15:guide id="3" pos="5368">
          <p15:clr>
            <a:srgbClr val="FBAE40"/>
          </p15:clr>
        </p15:guide>
        <p15:guide id="4" pos="4624">
          <p15:clr>
            <a:srgbClr val="FBAE40"/>
          </p15:clr>
        </p15:guide>
        <p15:guide id="5" pos="4518">
          <p15:clr>
            <a:srgbClr val="FBAE40"/>
          </p15:clr>
        </p15:guide>
        <p15:guide id="6" pos="3774">
          <p15:clr>
            <a:srgbClr val="FBAE40"/>
          </p15:clr>
        </p15:guide>
        <p15:guide id="7" pos="3668">
          <p15:clr>
            <a:srgbClr val="FBAE40"/>
          </p15:clr>
        </p15:guide>
        <p15:guide id="8" pos="2815">
          <p15:clr>
            <a:srgbClr val="FBAE40"/>
          </p15:clr>
        </p15:guide>
        <p15:guide id="9" pos="2923">
          <p15:clr>
            <a:srgbClr val="FBAE40"/>
          </p15:clr>
        </p15:guide>
        <p15:guide id="10" pos="2072">
          <p15:clr>
            <a:srgbClr val="FBAE40"/>
          </p15:clr>
        </p15:guide>
        <p15:guide id="11" pos="1965">
          <p15:clr>
            <a:srgbClr val="FBAE40"/>
          </p15:clr>
        </p15:guide>
        <p15:guide id="12" pos="1242">
          <p15:clr>
            <a:srgbClr val="FBAE40"/>
          </p15:clr>
        </p15:guide>
        <p15:guide id="13" pos="1136">
          <p15:clr>
            <a:srgbClr val="FBAE40"/>
          </p15:clr>
        </p15:guide>
        <p15:guide id="14" orient="horz" pos="2943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 Slide - Rov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9">
            <a:extLst>
              <a:ext uri="{FF2B5EF4-FFF2-40B4-BE49-F238E27FC236}">
                <a16:creationId xmlns:a16="http://schemas.microsoft.com/office/drawing/2014/main" id="{8C6328FC-7B5B-13CA-2679-2805AA755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015" y="494048"/>
            <a:ext cx="4022985" cy="33706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>
                <a:solidFill>
                  <a:srgbClr val="1D4280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it-IT" dirty="0"/>
              <a:t>Titolo / Title</a:t>
            </a:r>
          </a:p>
        </p:txBody>
      </p:sp>
      <p:sp>
        <p:nvSpPr>
          <p:cNvPr id="9" name="Segnaposto testo 11">
            <a:extLst>
              <a:ext uri="{FF2B5EF4-FFF2-40B4-BE49-F238E27FC236}">
                <a16:creationId xmlns:a16="http://schemas.microsoft.com/office/drawing/2014/main" id="{347030CA-2596-15BC-1D67-8728E3543A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9014" y="880028"/>
            <a:ext cx="4022986" cy="3370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i="1">
                <a:solidFill>
                  <a:srgbClr val="9B999B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2pPr>
            <a:lvl3pPr marL="685789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 marL="1028683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 marL="1371577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it-IT" dirty="0"/>
              <a:t>Sottotitolo / </a:t>
            </a:r>
            <a:r>
              <a:rPr lang="it-IT" dirty="0" err="1"/>
              <a:t>Subtitle</a:t>
            </a:r>
            <a:endParaRPr lang="it-IT" dirty="0"/>
          </a:p>
        </p:txBody>
      </p:sp>
      <p:sp>
        <p:nvSpPr>
          <p:cNvPr id="4" name="Segnaposto contenuto 5">
            <a:extLst>
              <a:ext uri="{FF2B5EF4-FFF2-40B4-BE49-F238E27FC236}">
                <a16:creationId xmlns:a16="http://schemas.microsoft.com/office/drawing/2014/main" id="{F94BD01C-C1A6-4D4D-64CB-2225FCCADA8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9015" y="1513478"/>
            <a:ext cx="4022985" cy="267964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dirty="0"/>
              <a:t>Inserire Testo / </a:t>
            </a:r>
            <a:r>
              <a:rPr lang="it-IT" dirty="0" err="1"/>
              <a:t>Insert</a:t>
            </a:r>
            <a:r>
              <a:rPr lang="it-IT" dirty="0"/>
              <a:t> text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4109167-DE08-39A8-45FE-8EA99A40339A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818742" y="494049"/>
            <a:ext cx="3714187" cy="3699076"/>
          </a:xfrm>
          <a:pattFill prst="wdUpDiag">
            <a:fgClr>
              <a:schemeClr val="tx2">
                <a:lumMod val="90000"/>
              </a:schemeClr>
            </a:fgClr>
            <a:bgClr>
              <a:schemeClr val="tx2"/>
            </a:bgClr>
          </a:pattFill>
        </p:spPr>
        <p:txBody>
          <a:bodyPr anchor="ctr" anchorCtr="1"/>
          <a:lstStyle>
            <a:lvl1pPr marL="0" indent="0" algn="ctr">
              <a:buNone/>
              <a:defRPr sz="900" b="1">
                <a:solidFill>
                  <a:schemeClr val="bg1">
                    <a:lumMod val="95000"/>
                  </a:schemeClr>
                </a:solidFill>
              </a:defRPr>
            </a:lvl1pPr>
            <a:lvl2pPr marL="457187" indent="0">
              <a:buNone/>
              <a:defRPr sz="2800"/>
            </a:lvl2pPr>
            <a:lvl3pPr marL="914373" indent="0">
              <a:buNone/>
              <a:defRPr sz="2400"/>
            </a:lvl3pPr>
            <a:lvl4pPr marL="1371560" indent="0">
              <a:buNone/>
              <a:defRPr sz="2000"/>
            </a:lvl4pPr>
            <a:lvl5pPr marL="1828747" indent="0">
              <a:buNone/>
              <a:defRPr sz="2000"/>
            </a:lvl5pPr>
            <a:lvl6pPr marL="2285933" indent="0">
              <a:buNone/>
              <a:defRPr sz="2000"/>
            </a:lvl6pPr>
            <a:lvl7pPr marL="2743120" indent="0">
              <a:buNone/>
              <a:defRPr sz="2000"/>
            </a:lvl7pPr>
            <a:lvl8pPr marL="3200307" indent="0">
              <a:buNone/>
              <a:defRPr sz="2000"/>
            </a:lvl8pPr>
            <a:lvl9pPr marL="3657494" indent="0">
              <a:buNone/>
              <a:defRPr sz="2000"/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it-IT" dirty="0"/>
              <a:t>Per aggiungere un'immagine: trascina e rilascia o fai clic sull'icona. Usa lo strumento Ritaglia nella scheda Formato immagine per regolare l'immagine.</a:t>
            </a:r>
            <a:endParaRPr lang="nb-NO" dirty="0"/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DC82D22F-300C-1695-A332-6A75082E46E5}"/>
              </a:ext>
            </a:extLst>
          </p:cNvPr>
          <p:cNvCxnSpPr>
            <a:cxnSpLocks/>
          </p:cNvCxnSpPr>
          <p:nvPr userDrawn="1"/>
        </p:nvCxnSpPr>
        <p:spPr>
          <a:xfrm>
            <a:off x="2006419" y="4447010"/>
            <a:ext cx="0" cy="42101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Elemento grafico 2">
            <a:extLst>
              <a:ext uri="{FF2B5EF4-FFF2-40B4-BE49-F238E27FC236}">
                <a16:creationId xmlns:a16="http://schemas.microsoft.com/office/drawing/2014/main" id="{06412F88-240A-0C9A-063F-4E7CE8A590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88090" y="4438942"/>
            <a:ext cx="653374" cy="42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5886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92">
          <p15:clr>
            <a:srgbClr val="FBAE40"/>
          </p15:clr>
        </p15:guide>
        <p15:guide id="2" pos="392">
          <p15:clr>
            <a:srgbClr val="FBAE40"/>
          </p15:clr>
        </p15:guide>
        <p15:guide id="3" pos="5368">
          <p15:clr>
            <a:srgbClr val="FBAE40"/>
          </p15:clr>
        </p15:guide>
        <p15:guide id="4" pos="4624">
          <p15:clr>
            <a:srgbClr val="FBAE40"/>
          </p15:clr>
        </p15:guide>
        <p15:guide id="5" pos="4518">
          <p15:clr>
            <a:srgbClr val="FBAE40"/>
          </p15:clr>
        </p15:guide>
        <p15:guide id="6" pos="3774">
          <p15:clr>
            <a:srgbClr val="FBAE40"/>
          </p15:clr>
        </p15:guide>
        <p15:guide id="7" pos="3668">
          <p15:clr>
            <a:srgbClr val="FBAE40"/>
          </p15:clr>
        </p15:guide>
        <p15:guide id="8" pos="2815">
          <p15:clr>
            <a:srgbClr val="FBAE40"/>
          </p15:clr>
        </p15:guide>
        <p15:guide id="9" pos="2923">
          <p15:clr>
            <a:srgbClr val="FBAE40"/>
          </p15:clr>
        </p15:guide>
        <p15:guide id="10" pos="2072">
          <p15:clr>
            <a:srgbClr val="FBAE40"/>
          </p15:clr>
        </p15:guide>
        <p15:guide id="11" pos="1965">
          <p15:clr>
            <a:srgbClr val="FBAE40"/>
          </p15:clr>
        </p15:guide>
        <p15:guide id="12" pos="1242">
          <p15:clr>
            <a:srgbClr val="FBAE40"/>
          </p15:clr>
        </p15:guide>
        <p15:guide id="13" pos="1136">
          <p15:clr>
            <a:srgbClr val="FBAE40"/>
          </p15:clr>
        </p15:guide>
        <p15:guide id="14" orient="horz" pos="2943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 Slide - Brignol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9">
            <a:extLst>
              <a:ext uri="{FF2B5EF4-FFF2-40B4-BE49-F238E27FC236}">
                <a16:creationId xmlns:a16="http://schemas.microsoft.com/office/drawing/2014/main" id="{8C6328FC-7B5B-13CA-2679-2805AA755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015" y="494048"/>
            <a:ext cx="4022985" cy="33706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>
                <a:solidFill>
                  <a:srgbClr val="1D4280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it-IT" dirty="0"/>
              <a:t>Titolo / Title</a:t>
            </a:r>
          </a:p>
        </p:txBody>
      </p:sp>
      <p:sp>
        <p:nvSpPr>
          <p:cNvPr id="9" name="Segnaposto testo 11">
            <a:extLst>
              <a:ext uri="{FF2B5EF4-FFF2-40B4-BE49-F238E27FC236}">
                <a16:creationId xmlns:a16="http://schemas.microsoft.com/office/drawing/2014/main" id="{347030CA-2596-15BC-1D67-8728E3543A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9014" y="880028"/>
            <a:ext cx="4022986" cy="3370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i="1">
                <a:solidFill>
                  <a:srgbClr val="9B999B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2pPr>
            <a:lvl3pPr marL="685789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 marL="1028683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 marL="1371577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it-IT" dirty="0"/>
              <a:t>Sottotitolo / </a:t>
            </a:r>
            <a:r>
              <a:rPr lang="it-IT" dirty="0" err="1"/>
              <a:t>Subtitle</a:t>
            </a:r>
            <a:endParaRPr lang="it-IT" dirty="0"/>
          </a:p>
        </p:txBody>
      </p:sp>
      <p:sp>
        <p:nvSpPr>
          <p:cNvPr id="4" name="Segnaposto contenuto 5">
            <a:extLst>
              <a:ext uri="{FF2B5EF4-FFF2-40B4-BE49-F238E27FC236}">
                <a16:creationId xmlns:a16="http://schemas.microsoft.com/office/drawing/2014/main" id="{F94BD01C-C1A6-4D4D-64CB-2225FCCADA8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9015" y="1513478"/>
            <a:ext cx="4022985" cy="267964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dirty="0"/>
              <a:t>Inserire Testo / </a:t>
            </a:r>
            <a:r>
              <a:rPr lang="it-IT" dirty="0" err="1"/>
              <a:t>Insert</a:t>
            </a:r>
            <a:r>
              <a:rPr lang="it-IT" dirty="0"/>
              <a:t> text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4109167-DE08-39A8-45FE-8EA99A40339A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818742" y="494049"/>
            <a:ext cx="3714187" cy="3699076"/>
          </a:xfrm>
          <a:pattFill prst="wdUpDiag">
            <a:fgClr>
              <a:schemeClr val="tx2">
                <a:lumMod val="90000"/>
              </a:schemeClr>
            </a:fgClr>
            <a:bgClr>
              <a:schemeClr val="tx2"/>
            </a:bgClr>
          </a:pattFill>
        </p:spPr>
        <p:txBody>
          <a:bodyPr anchor="ctr" anchorCtr="1"/>
          <a:lstStyle>
            <a:lvl1pPr marL="0" indent="0" algn="ctr">
              <a:buNone/>
              <a:defRPr sz="900" b="1">
                <a:solidFill>
                  <a:schemeClr val="bg1">
                    <a:lumMod val="95000"/>
                  </a:schemeClr>
                </a:solidFill>
              </a:defRPr>
            </a:lvl1pPr>
            <a:lvl2pPr marL="457187" indent="0">
              <a:buNone/>
              <a:defRPr sz="2800"/>
            </a:lvl2pPr>
            <a:lvl3pPr marL="914373" indent="0">
              <a:buNone/>
              <a:defRPr sz="2400"/>
            </a:lvl3pPr>
            <a:lvl4pPr marL="1371560" indent="0">
              <a:buNone/>
              <a:defRPr sz="2000"/>
            </a:lvl4pPr>
            <a:lvl5pPr marL="1828747" indent="0">
              <a:buNone/>
              <a:defRPr sz="2000"/>
            </a:lvl5pPr>
            <a:lvl6pPr marL="2285933" indent="0">
              <a:buNone/>
              <a:defRPr sz="2000"/>
            </a:lvl6pPr>
            <a:lvl7pPr marL="2743120" indent="0">
              <a:buNone/>
              <a:defRPr sz="2000"/>
            </a:lvl7pPr>
            <a:lvl8pPr marL="3200307" indent="0">
              <a:buNone/>
              <a:defRPr sz="2000"/>
            </a:lvl8pPr>
            <a:lvl9pPr marL="3657494" indent="0">
              <a:buNone/>
              <a:defRPr sz="2000"/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it-IT" dirty="0"/>
              <a:t>Per aggiungere un'immagine: trascina e rilascia o fai clic sull'icona. Usa lo strumento Ritaglia nella scheda Formato immagine per regolare l'immagine.</a:t>
            </a:r>
            <a:endParaRPr lang="nb-NO" dirty="0"/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DC82D22F-300C-1695-A332-6A75082E46E5}"/>
              </a:ext>
            </a:extLst>
          </p:cNvPr>
          <p:cNvCxnSpPr>
            <a:cxnSpLocks/>
          </p:cNvCxnSpPr>
          <p:nvPr userDrawn="1"/>
        </p:nvCxnSpPr>
        <p:spPr>
          <a:xfrm>
            <a:off x="2006419" y="4447010"/>
            <a:ext cx="0" cy="42101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Elemento grafico 2">
            <a:extLst>
              <a:ext uri="{FF2B5EF4-FFF2-40B4-BE49-F238E27FC236}">
                <a16:creationId xmlns:a16="http://schemas.microsoft.com/office/drawing/2014/main" id="{3C5743AC-4524-2417-DE67-48566F0983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18105" y="4468174"/>
            <a:ext cx="819799" cy="378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54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92">
          <p15:clr>
            <a:srgbClr val="FBAE40"/>
          </p15:clr>
        </p15:guide>
        <p15:guide id="2" pos="392">
          <p15:clr>
            <a:srgbClr val="FBAE40"/>
          </p15:clr>
        </p15:guide>
        <p15:guide id="3" pos="5368">
          <p15:clr>
            <a:srgbClr val="FBAE40"/>
          </p15:clr>
        </p15:guide>
        <p15:guide id="4" pos="4624">
          <p15:clr>
            <a:srgbClr val="FBAE40"/>
          </p15:clr>
        </p15:guide>
        <p15:guide id="5" pos="4518">
          <p15:clr>
            <a:srgbClr val="FBAE40"/>
          </p15:clr>
        </p15:guide>
        <p15:guide id="6" pos="3774">
          <p15:clr>
            <a:srgbClr val="FBAE40"/>
          </p15:clr>
        </p15:guide>
        <p15:guide id="7" pos="3668">
          <p15:clr>
            <a:srgbClr val="FBAE40"/>
          </p15:clr>
        </p15:guide>
        <p15:guide id="8" pos="2815">
          <p15:clr>
            <a:srgbClr val="FBAE40"/>
          </p15:clr>
        </p15:guide>
        <p15:guide id="9" pos="2923">
          <p15:clr>
            <a:srgbClr val="FBAE40"/>
          </p15:clr>
        </p15:guide>
        <p15:guide id="10" pos="2072">
          <p15:clr>
            <a:srgbClr val="FBAE40"/>
          </p15:clr>
        </p15:guide>
        <p15:guide id="11" pos="1965">
          <p15:clr>
            <a:srgbClr val="FBAE40"/>
          </p15:clr>
        </p15:guide>
        <p15:guide id="12" pos="1242">
          <p15:clr>
            <a:srgbClr val="FBAE40"/>
          </p15:clr>
        </p15:guide>
        <p15:guide id="13" pos="1136">
          <p15:clr>
            <a:srgbClr val="FBAE40"/>
          </p15:clr>
        </p15:guide>
        <p15:guide id="14" orient="horz" pos="294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">
    <p:bg>
      <p:bgPr>
        <a:solidFill>
          <a:srgbClr val="98CA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3BA39780-D96E-07A6-9FA7-4A2E49026A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072" y="0"/>
            <a:ext cx="6856928" cy="5143500"/>
          </a:xfrm>
          <a:prstGeom prst="rect">
            <a:avLst/>
          </a:prstGeom>
        </p:spPr>
      </p:pic>
      <p:sp>
        <p:nvSpPr>
          <p:cNvPr id="4" name="Titolo 13">
            <a:extLst>
              <a:ext uri="{FF2B5EF4-FFF2-40B4-BE49-F238E27FC236}">
                <a16:creationId xmlns:a16="http://schemas.microsoft.com/office/drawing/2014/main" id="{FFCDB6BB-1225-98E3-A568-DC54FC17A5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8600" y="2299319"/>
            <a:ext cx="7887686" cy="37892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it-IT" dirty="0"/>
              <a:t>Titolo / Title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BCB3F8A5-BB5A-740D-329F-5716EF16F271}"/>
              </a:ext>
            </a:extLst>
          </p:cNvPr>
          <p:cNvSpPr/>
          <p:nvPr userDrawn="1"/>
        </p:nvSpPr>
        <p:spPr>
          <a:xfrm>
            <a:off x="370749" y="4210127"/>
            <a:ext cx="1628071" cy="850900"/>
          </a:xfrm>
          <a:prstGeom prst="rect">
            <a:avLst/>
          </a:prstGeom>
          <a:solidFill>
            <a:srgbClr val="98CAE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B0637835-6282-D726-B154-D2F7467E99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78" y="4360198"/>
            <a:ext cx="1279214" cy="550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079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636" userDrawn="1">
          <p15:clr>
            <a:srgbClr val="FBAE40"/>
          </p15:clr>
        </p15:guide>
        <p15:guide id="2" pos="39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ernal Slide -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testo 11"/>
          <p:cNvSpPr>
            <a:spLocks noGrp="1"/>
          </p:cNvSpPr>
          <p:nvPr>
            <p:ph type="body" sz="quarter" idx="13" hasCustomPrompt="1"/>
          </p:nvPr>
        </p:nvSpPr>
        <p:spPr>
          <a:xfrm>
            <a:off x="549014" y="880028"/>
            <a:ext cx="7972785" cy="3370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i="1">
                <a:solidFill>
                  <a:srgbClr val="9B999B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2pPr>
            <a:lvl3pPr marL="685789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 marL="1028683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 marL="1371577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it-IT" dirty="0"/>
              <a:t>Sottotitolo / </a:t>
            </a:r>
            <a:r>
              <a:rPr lang="it-IT" dirty="0" err="1"/>
              <a:t>Subtitle</a:t>
            </a:r>
            <a:endParaRPr lang="it-IT" dirty="0"/>
          </a:p>
        </p:txBody>
      </p:sp>
      <p:sp>
        <p:nvSpPr>
          <p:cNvPr id="5" name="Segnaposto contenuto 5">
            <a:extLst>
              <a:ext uri="{FF2B5EF4-FFF2-40B4-BE49-F238E27FC236}">
                <a16:creationId xmlns:a16="http://schemas.microsoft.com/office/drawing/2014/main" id="{F2B0509E-2130-9914-8B7F-39CFA365D1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9015" y="1513478"/>
            <a:ext cx="7972784" cy="2679646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it-IT" dirty="0"/>
              <a:t>Inserire Testo / </a:t>
            </a:r>
            <a:r>
              <a:rPr lang="it-IT" dirty="0" err="1"/>
              <a:t>Insert</a:t>
            </a:r>
            <a:r>
              <a:rPr lang="it-IT" dirty="0"/>
              <a:t> text</a:t>
            </a:r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DF538269-466D-A165-D2F7-EE5A479777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dirty="0"/>
              <a:t>Titolo / Title</a:t>
            </a:r>
          </a:p>
        </p:txBody>
      </p:sp>
    </p:spTree>
    <p:extLst>
      <p:ext uri="{BB962C8B-B14F-4D97-AF65-F5344CB8AC3E}">
        <p14:creationId xmlns:p14="http://schemas.microsoft.com/office/powerpoint/2010/main" val="8121784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92" userDrawn="1">
          <p15:clr>
            <a:srgbClr val="FBAE40"/>
          </p15:clr>
        </p15:guide>
        <p15:guide id="2" pos="392" userDrawn="1">
          <p15:clr>
            <a:srgbClr val="FBAE40"/>
          </p15:clr>
        </p15:guide>
        <p15:guide id="3" pos="5368" userDrawn="1">
          <p15:clr>
            <a:srgbClr val="FBAE40"/>
          </p15:clr>
        </p15:guide>
        <p15:guide id="4" pos="4624" userDrawn="1">
          <p15:clr>
            <a:srgbClr val="FBAE40"/>
          </p15:clr>
        </p15:guide>
        <p15:guide id="5" pos="4518" userDrawn="1">
          <p15:clr>
            <a:srgbClr val="FBAE40"/>
          </p15:clr>
        </p15:guide>
        <p15:guide id="6" pos="3774" userDrawn="1">
          <p15:clr>
            <a:srgbClr val="FBAE40"/>
          </p15:clr>
        </p15:guide>
        <p15:guide id="7" pos="3668" userDrawn="1">
          <p15:clr>
            <a:srgbClr val="FBAE40"/>
          </p15:clr>
        </p15:guide>
        <p15:guide id="8" pos="2815" userDrawn="1">
          <p15:clr>
            <a:srgbClr val="FBAE40"/>
          </p15:clr>
        </p15:guide>
        <p15:guide id="9" pos="2923" userDrawn="1">
          <p15:clr>
            <a:srgbClr val="FBAE40"/>
          </p15:clr>
        </p15:guide>
        <p15:guide id="10" pos="2072" userDrawn="1">
          <p15:clr>
            <a:srgbClr val="FBAE40"/>
          </p15:clr>
        </p15:guide>
        <p15:guide id="11" pos="1965" userDrawn="1">
          <p15:clr>
            <a:srgbClr val="FBAE40"/>
          </p15:clr>
        </p15:guide>
        <p15:guide id="12" pos="1242" userDrawn="1">
          <p15:clr>
            <a:srgbClr val="FBAE40"/>
          </p15:clr>
        </p15:guide>
        <p15:guide id="13" pos="1136" userDrawn="1">
          <p15:clr>
            <a:srgbClr val="FBAE40"/>
          </p15:clr>
        </p15:guide>
        <p15:guide id="14" orient="horz" pos="292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ernal Slide - Text + Ph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9">
            <a:extLst>
              <a:ext uri="{FF2B5EF4-FFF2-40B4-BE49-F238E27FC236}">
                <a16:creationId xmlns:a16="http://schemas.microsoft.com/office/drawing/2014/main" id="{8C6328FC-7B5B-13CA-2679-2805AA755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015" y="494048"/>
            <a:ext cx="4022985" cy="33706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>
                <a:solidFill>
                  <a:srgbClr val="1D4280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it-IT" dirty="0"/>
              <a:t>Titolo / Title</a:t>
            </a:r>
          </a:p>
        </p:txBody>
      </p:sp>
      <p:sp>
        <p:nvSpPr>
          <p:cNvPr id="9" name="Segnaposto testo 11">
            <a:extLst>
              <a:ext uri="{FF2B5EF4-FFF2-40B4-BE49-F238E27FC236}">
                <a16:creationId xmlns:a16="http://schemas.microsoft.com/office/drawing/2014/main" id="{347030CA-2596-15BC-1D67-8728E3543A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9014" y="880028"/>
            <a:ext cx="4022986" cy="3370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i="1">
                <a:solidFill>
                  <a:srgbClr val="9B999B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2pPr>
            <a:lvl3pPr marL="685789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 marL="1028683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 marL="1371577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it-IT" dirty="0"/>
              <a:t>Sottotitolo / </a:t>
            </a:r>
            <a:r>
              <a:rPr lang="it-IT" dirty="0" err="1"/>
              <a:t>Subtitle</a:t>
            </a:r>
            <a:endParaRPr lang="it-IT" dirty="0"/>
          </a:p>
        </p:txBody>
      </p:sp>
      <p:sp>
        <p:nvSpPr>
          <p:cNvPr id="4" name="Segnaposto contenuto 5">
            <a:extLst>
              <a:ext uri="{FF2B5EF4-FFF2-40B4-BE49-F238E27FC236}">
                <a16:creationId xmlns:a16="http://schemas.microsoft.com/office/drawing/2014/main" id="{F94BD01C-C1A6-4D4D-64CB-2225FCCADA8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9015" y="1513478"/>
            <a:ext cx="4022985" cy="267964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dirty="0"/>
              <a:t>Inserire Testo / </a:t>
            </a:r>
            <a:r>
              <a:rPr lang="it-IT" dirty="0" err="1"/>
              <a:t>Insert</a:t>
            </a:r>
            <a:r>
              <a:rPr lang="it-IT" dirty="0"/>
              <a:t> text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4109167-DE08-39A8-45FE-8EA99A40339A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818742" y="494049"/>
            <a:ext cx="3714187" cy="3699076"/>
          </a:xfrm>
          <a:pattFill prst="wdUpDiag">
            <a:fgClr>
              <a:schemeClr val="tx2">
                <a:lumMod val="90000"/>
              </a:schemeClr>
            </a:fgClr>
            <a:bgClr>
              <a:schemeClr val="tx2"/>
            </a:bgClr>
          </a:pattFill>
        </p:spPr>
        <p:txBody>
          <a:bodyPr anchor="ctr" anchorCtr="1"/>
          <a:lstStyle>
            <a:lvl1pPr marL="0" indent="0" algn="ctr">
              <a:buNone/>
              <a:defRPr sz="900" b="1">
                <a:solidFill>
                  <a:schemeClr val="bg1">
                    <a:lumMod val="95000"/>
                  </a:schemeClr>
                </a:solidFill>
              </a:defRPr>
            </a:lvl1pPr>
            <a:lvl2pPr marL="457187" indent="0">
              <a:buNone/>
              <a:defRPr sz="2800"/>
            </a:lvl2pPr>
            <a:lvl3pPr marL="914373" indent="0">
              <a:buNone/>
              <a:defRPr sz="2400"/>
            </a:lvl3pPr>
            <a:lvl4pPr marL="1371560" indent="0">
              <a:buNone/>
              <a:defRPr sz="2000"/>
            </a:lvl4pPr>
            <a:lvl5pPr marL="1828747" indent="0">
              <a:buNone/>
              <a:defRPr sz="2000"/>
            </a:lvl5pPr>
            <a:lvl6pPr marL="2285933" indent="0">
              <a:buNone/>
              <a:defRPr sz="2000"/>
            </a:lvl6pPr>
            <a:lvl7pPr marL="2743120" indent="0">
              <a:buNone/>
              <a:defRPr sz="2000"/>
            </a:lvl7pPr>
            <a:lvl8pPr marL="3200307" indent="0">
              <a:buNone/>
              <a:defRPr sz="2000"/>
            </a:lvl8pPr>
            <a:lvl9pPr marL="3657494" indent="0">
              <a:buNone/>
              <a:defRPr sz="2000"/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it-IT" dirty="0"/>
              <a:t>Per aggiungere un'immagine: trascina e rilascia o fai clic sull'icona. Usa lo strumento Ritaglia nella scheda Formato immagine per regolare l'immagine.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739277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92" userDrawn="1">
          <p15:clr>
            <a:srgbClr val="FBAE40"/>
          </p15:clr>
        </p15:guide>
        <p15:guide id="2" pos="392" userDrawn="1">
          <p15:clr>
            <a:srgbClr val="FBAE40"/>
          </p15:clr>
        </p15:guide>
        <p15:guide id="3" pos="5368" userDrawn="1">
          <p15:clr>
            <a:srgbClr val="FBAE40"/>
          </p15:clr>
        </p15:guide>
        <p15:guide id="4" pos="4624" userDrawn="1">
          <p15:clr>
            <a:srgbClr val="FBAE40"/>
          </p15:clr>
        </p15:guide>
        <p15:guide id="5" pos="4518" userDrawn="1">
          <p15:clr>
            <a:srgbClr val="FBAE40"/>
          </p15:clr>
        </p15:guide>
        <p15:guide id="6" pos="3774" userDrawn="1">
          <p15:clr>
            <a:srgbClr val="FBAE40"/>
          </p15:clr>
        </p15:guide>
        <p15:guide id="7" pos="3668" userDrawn="1">
          <p15:clr>
            <a:srgbClr val="FBAE40"/>
          </p15:clr>
        </p15:guide>
        <p15:guide id="8" pos="2815" userDrawn="1">
          <p15:clr>
            <a:srgbClr val="FBAE40"/>
          </p15:clr>
        </p15:guide>
        <p15:guide id="9" pos="2923" userDrawn="1">
          <p15:clr>
            <a:srgbClr val="FBAE40"/>
          </p15:clr>
        </p15:guide>
        <p15:guide id="10" pos="2072" userDrawn="1">
          <p15:clr>
            <a:srgbClr val="FBAE40"/>
          </p15:clr>
        </p15:guide>
        <p15:guide id="11" pos="1965" userDrawn="1">
          <p15:clr>
            <a:srgbClr val="FBAE40"/>
          </p15:clr>
        </p15:guide>
        <p15:guide id="12" pos="1242" userDrawn="1">
          <p15:clr>
            <a:srgbClr val="FBAE40"/>
          </p15:clr>
        </p15:guide>
        <p15:guide id="13" pos="1136" userDrawn="1">
          <p15:clr>
            <a:srgbClr val="FBAE40"/>
          </p15:clr>
        </p15:guide>
        <p15:guide id="14" orient="horz" pos="294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ernal Slide - 2 Texts + Ph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9">
            <a:extLst>
              <a:ext uri="{FF2B5EF4-FFF2-40B4-BE49-F238E27FC236}">
                <a16:creationId xmlns:a16="http://schemas.microsoft.com/office/drawing/2014/main" id="{461CF97C-6AD5-98EA-2216-9A586F6793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015" y="494048"/>
            <a:ext cx="5322012" cy="33706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>
                <a:solidFill>
                  <a:srgbClr val="1D4280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it-IT" dirty="0"/>
              <a:t>Titolo / Title</a:t>
            </a:r>
          </a:p>
        </p:txBody>
      </p:sp>
      <p:sp>
        <p:nvSpPr>
          <p:cNvPr id="4" name="Segnaposto contenuto 5">
            <a:extLst>
              <a:ext uri="{FF2B5EF4-FFF2-40B4-BE49-F238E27FC236}">
                <a16:creationId xmlns:a16="http://schemas.microsoft.com/office/drawing/2014/main" id="{1AE28ECE-EDD0-EF55-9129-2DB11B109B2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9016" y="1507519"/>
            <a:ext cx="2570932" cy="267964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dirty="0"/>
              <a:t>Inserire Testo / </a:t>
            </a:r>
            <a:r>
              <a:rPr lang="it-IT" dirty="0" err="1"/>
              <a:t>Insert</a:t>
            </a:r>
            <a:r>
              <a:rPr lang="it-IT" dirty="0"/>
              <a:t> text</a:t>
            </a:r>
          </a:p>
        </p:txBody>
      </p:sp>
      <p:sp>
        <p:nvSpPr>
          <p:cNvPr id="5" name="Segnaposto contenuto 5">
            <a:extLst>
              <a:ext uri="{FF2B5EF4-FFF2-40B4-BE49-F238E27FC236}">
                <a16:creationId xmlns:a16="http://schemas.microsoft.com/office/drawing/2014/main" id="{E405683A-ECD1-331D-9AEA-1945852EDF1C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00095" y="1507519"/>
            <a:ext cx="2570932" cy="267964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dirty="0"/>
              <a:t>Inserire Testo / </a:t>
            </a:r>
            <a:r>
              <a:rPr lang="it-IT" dirty="0" err="1"/>
              <a:t>Insert</a:t>
            </a:r>
            <a:r>
              <a:rPr lang="it-IT" dirty="0"/>
              <a:t> text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78C3079B-20B2-4D5C-CA76-DD2C55E2110E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6051174" y="494049"/>
            <a:ext cx="2481755" cy="3699076"/>
          </a:xfrm>
          <a:pattFill prst="wdUpDiag">
            <a:fgClr>
              <a:schemeClr val="tx2">
                <a:lumMod val="90000"/>
              </a:schemeClr>
            </a:fgClr>
            <a:bgClr>
              <a:schemeClr val="tx2"/>
            </a:bgClr>
          </a:pattFill>
        </p:spPr>
        <p:txBody>
          <a:bodyPr anchor="ctr" anchorCtr="1"/>
          <a:lstStyle>
            <a:lvl1pPr marL="0" indent="0" algn="ctr">
              <a:buNone/>
              <a:defRPr sz="900" b="1">
                <a:solidFill>
                  <a:schemeClr val="bg1">
                    <a:lumMod val="95000"/>
                  </a:schemeClr>
                </a:solidFill>
              </a:defRPr>
            </a:lvl1pPr>
            <a:lvl2pPr marL="457187" indent="0">
              <a:buNone/>
              <a:defRPr sz="2800"/>
            </a:lvl2pPr>
            <a:lvl3pPr marL="914373" indent="0">
              <a:buNone/>
              <a:defRPr sz="2400"/>
            </a:lvl3pPr>
            <a:lvl4pPr marL="1371560" indent="0">
              <a:buNone/>
              <a:defRPr sz="2000"/>
            </a:lvl4pPr>
            <a:lvl5pPr marL="1828747" indent="0">
              <a:buNone/>
              <a:defRPr sz="2000"/>
            </a:lvl5pPr>
            <a:lvl6pPr marL="2285933" indent="0">
              <a:buNone/>
              <a:defRPr sz="2000"/>
            </a:lvl6pPr>
            <a:lvl7pPr marL="2743120" indent="0">
              <a:buNone/>
              <a:defRPr sz="2000"/>
            </a:lvl7pPr>
            <a:lvl8pPr marL="3200307" indent="0">
              <a:buNone/>
              <a:defRPr sz="2000"/>
            </a:lvl8pPr>
            <a:lvl9pPr marL="3657494" indent="0">
              <a:buNone/>
              <a:defRPr sz="2000"/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it-IT" dirty="0"/>
              <a:t>Per aggiungere un'immagine: trascina e rilascia o fai clic sull'icona. Usa lo strumento Ritaglia nella scheda Formato immagine per regolare l'immagine.</a:t>
            </a:r>
            <a:endParaRPr lang="nb-NO" dirty="0"/>
          </a:p>
        </p:txBody>
      </p:sp>
      <p:sp>
        <p:nvSpPr>
          <p:cNvPr id="8" name="Segnaposto testo 11">
            <a:extLst>
              <a:ext uri="{FF2B5EF4-FFF2-40B4-BE49-F238E27FC236}">
                <a16:creationId xmlns:a16="http://schemas.microsoft.com/office/drawing/2014/main" id="{5F74BE29-0781-CE76-F89E-87061D706E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9014" y="880028"/>
            <a:ext cx="5322013" cy="3370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i="1">
                <a:solidFill>
                  <a:srgbClr val="9B999B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2pPr>
            <a:lvl3pPr marL="685789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 marL="1028683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 marL="1371577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it-IT" dirty="0"/>
              <a:t>Sottotitolo / </a:t>
            </a:r>
            <a:r>
              <a:rPr lang="it-IT" dirty="0" err="1"/>
              <a:t>Subtitle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3049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92" userDrawn="1">
          <p15:clr>
            <a:srgbClr val="FBAE40"/>
          </p15:clr>
        </p15:guide>
        <p15:guide id="2" pos="392" userDrawn="1">
          <p15:clr>
            <a:srgbClr val="FBAE40"/>
          </p15:clr>
        </p15:guide>
        <p15:guide id="3" pos="5368" userDrawn="1">
          <p15:clr>
            <a:srgbClr val="FBAE40"/>
          </p15:clr>
        </p15:guide>
        <p15:guide id="4" pos="4624" userDrawn="1">
          <p15:clr>
            <a:srgbClr val="FBAE40"/>
          </p15:clr>
        </p15:guide>
        <p15:guide id="5" pos="4518" userDrawn="1">
          <p15:clr>
            <a:srgbClr val="FBAE40"/>
          </p15:clr>
        </p15:guide>
        <p15:guide id="6" pos="3774" userDrawn="1">
          <p15:clr>
            <a:srgbClr val="FBAE40"/>
          </p15:clr>
        </p15:guide>
        <p15:guide id="7" pos="3668" userDrawn="1">
          <p15:clr>
            <a:srgbClr val="FBAE40"/>
          </p15:clr>
        </p15:guide>
        <p15:guide id="8" pos="2815" userDrawn="1">
          <p15:clr>
            <a:srgbClr val="FBAE40"/>
          </p15:clr>
        </p15:guide>
        <p15:guide id="9" pos="2923" userDrawn="1">
          <p15:clr>
            <a:srgbClr val="FBAE40"/>
          </p15:clr>
        </p15:guide>
        <p15:guide id="10" pos="2072" userDrawn="1">
          <p15:clr>
            <a:srgbClr val="FBAE40"/>
          </p15:clr>
        </p15:guide>
        <p15:guide id="11" pos="1965" userDrawn="1">
          <p15:clr>
            <a:srgbClr val="FBAE40"/>
          </p15:clr>
        </p15:guide>
        <p15:guide id="12" pos="1242" userDrawn="1">
          <p15:clr>
            <a:srgbClr val="FBAE40"/>
          </p15:clr>
        </p15:guide>
        <p15:guide id="13" pos="1136" userDrawn="1">
          <p15:clr>
            <a:srgbClr val="FBAE40"/>
          </p15:clr>
        </p15:guide>
        <p15:guide id="14" orient="horz" pos="2943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 Slide - 2 Texts + photo 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9">
            <a:extLst>
              <a:ext uri="{FF2B5EF4-FFF2-40B4-BE49-F238E27FC236}">
                <a16:creationId xmlns:a16="http://schemas.microsoft.com/office/drawing/2014/main" id="{461CF97C-6AD5-98EA-2216-9A586F6793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015" y="494048"/>
            <a:ext cx="7972784" cy="33706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>
                <a:solidFill>
                  <a:srgbClr val="1D4280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it-IT" dirty="0"/>
              <a:t>Titolo / Title</a:t>
            </a:r>
          </a:p>
        </p:txBody>
      </p:sp>
      <p:sp>
        <p:nvSpPr>
          <p:cNvPr id="21" name="Segnaposto testo 11">
            <a:extLst>
              <a:ext uri="{FF2B5EF4-FFF2-40B4-BE49-F238E27FC236}">
                <a16:creationId xmlns:a16="http://schemas.microsoft.com/office/drawing/2014/main" id="{77B7D59B-F5F4-55C3-E4A4-AD0E0864785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9014" y="880028"/>
            <a:ext cx="7972785" cy="3370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i="1">
                <a:solidFill>
                  <a:srgbClr val="9B999B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2pPr>
            <a:lvl3pPr marL="685789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 marL="1028683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 marL="1371577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it-IT" dirty="0"/>
              <a:t>Sottotitolo / </a:t>
            </a:r>
            <a:r>
              <a:rPr lang="it-IT" dirty="0" err="1"/>
              <a:t>Subtitle</a:t>
            </a:r>
            <a:endParaRPr lang="it-IT" dirty="0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06EF168D-5CEB-2CE8-843E-E0094829C463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3294528" y="1507519"/>
            <a:ext cx="2481755" cy="2685606"/>
          </a:xfrm>
          <a:pattFill prst="wdUpDiag">
            <a:fgClr>
              <a:schemeClr val="tx2">
                <a:lumMod val="90000"/>
              </a:schemeClr>
            </a:fgClr>
            <a:bgClr>
              <a:schemeClr val="tx2"/>
            </a:bgClr>
          </a:pattFill>
        </p:spPr>
        <p:txBody>
          <a:bodyPr anchor="ctr" anchorCtr="1"/>
          <a:lstStyle>
            <a:lvl1pPr marL="0" indent="0" algn="ctr">
              <a:buNone/>
              <a:defRPr sz="900" b="1">
                <a:solidFill>
                  <a:schemeClr val="bg1">
                    <a:lumMod val="95000"/>
                  </a:schemeClr>
                </a:solidFill>
              </a:defRPr>
            </a:lvl1pPr>
            <a:lvl2pPr marL="457187" indent="0">
              <a:buNone/>
              <a:defRPr sz="2800"/>
            </a:lvl2pPr>
            <a:lvl3pPr marL="914373" indent="0">
              <a:buNone/>
              <a:defRPr sz="2400"/>
            </a:lvl3pPr>
            <a:lvl4pPr marL="1371560" indent="0">
              <a:buNone/>
              <a:defRPr sz="2000"/>
            </a:lvl4pPr>
            <a:lvl5pPr marL="1828747" indent="0">
              <a:buNone/>
              <a:defRPr sz="2000"/>
            </a:lvl5pPr>
            <a:lvl6pPr marL="2285933" indent="0">
              <a:buNone/>
              <a:defRPr sz="2000"/>
            </a:lvl6pPr>
            <a:lvl7pPr marL="2743120" indent="0">
              <a:buNone/>
              <a:defRPr sz="2000"/>
            </a:lvl7pPr>
            <a:lvl8pPr marL="3200307" indent="0">
              <a:buNone/>
              <a:defRPr sz="2000"/>
            </a:lvl8pPr>
            <a:lvl9pPr marL="3657494" indent="0">
              <a:buNone/>
              <a:defRPr sz="2000"/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it-IT" dirty="0"/>
              <a:t>Per aggiungere un'immagine: trascina e rilascia o fai clic sull'icona. Usa lo strumento Ritaglia nella scheda Formato immagine per regolare l'immagine.</a:t>
            </a:r>
            <a:endParaRPr lang="nb-NO" dirty="0"/>
          </a:p>
        </p:txBody>
      </p:sp>
      <p:sp>
        <p:nvSpPr>
          <p:cNvPr id="5" name="Segnaposto contenuto 5">
            <a:extLst>
              <a:ext uri="{FF2B5EF4-FFF2-40B4-BE49-F238E27FC236}">
                <a16:creationId xmlns:a16="http://schemas.microsoft.com/office/drawing/2014/main" id="{59B66669-01BA-C3F3-89D8-D6D4D63FE77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9016" y="1507519"/>
            <a:ext cx="2570932" cy="267964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dirty="0"/>
              <a:t>Inserire Testo / </a:t>
            </a:r>
            <a:r>
              <a:rPr lang="it-IT" dirty="0" err="1"/>
              <a:t>Insert</a:t>
            </a:r>
            <a:r>
              <a:rPr lang="it-IT" dirty="0"/>
              <a:t> text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B50F75B-C66F-3F04-81E0-A10BBA390764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5950867" y="1507519"/>
            <a:ext cx="2570932" cy="267964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dirty="0"/>
              <a:t>Inserire Testo / </a:t>
            </a:r>
            <a:r>
              <a:rPr lang="it-IT" dirty="0" err="1"/>
              <a:t>Insert</a:t>
            </a:r>
            <a:r>
              <a:rPr lang="it-IT" dirty="0"/>
              <a:t> text</a:t>
            </a:r>
          </a:p>
        </p:txBody>
      </p:sp>
    </p:spTree>
    <p:extLst>
      <p:ext uri="{BB962C8B-B14F-4D97-AF65-F5344CB8AC3E}">
        <p14:creationId xmlns:p14="http://schemas.microsoft.com/office/powerpoint/2010/main" val="3892005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92" userDrawn="1">
          <p15:clr>
            <a:srgbClr val="FBAE40"/>
          </p15:clr>
        </p15:guide>
        <p15:guide id="2" pos="392" userDrawn="1">
          <p15:clr>
            <a:srgbClr val="FBAE40"/>
          </p15:clr>
        </p15:guide>
        <p15:guide id="3" pos="5368" userDrawn="1">
          <p15:clr>
            <a:srgbClr val="FBAE40"/>
          </p15:clr>
        </p15:guide>
        <p15:guide id="4" pos="4624" userDrawn="1">
          <p15:clr>
            <a:srgbClr val="FBAE40"/>
          </p15:clr>
        </p15:guide>
        <p15:guide id="5" pos="4518" userDrawn="1">
          <p15:clr>
            <a:srgbClr val="FBAE40"/>
          </p15:clr>
        </p15:guide>
        <p15:guide id="6" pos="3774" userDrawn="1">
          <p15:clr>
            <a:srgbClr val="FBAE40"/>
          </p15:clr>
        </p15:guide>
        <p15:guide id="7" pos="3668" userDrawn="1">
          <p15:clr>
            <a:srgbClr val="FBAE40"/>
          </p15:clr>
        </p15:guide>
        <p15:guide id="8" pos="2815" userDrawn="1">
          <p15:clr>
            <a:srgbClr val="FBAE40"/>
          </p15:clr>
        </p15:guide>
        <p15:guide id="9" pos="2923" userDrawn="1">
          <p15:clr>
            <a:srgbClr val="FBAE40"/>
          </p15:clr>
        </p15:guide>
        <p15:guide id="10" pos="2072" userDrawn="1">
          <p15:clr>
            <a:srgbClr val="FBAE40"/>
          </p15:clr>
        </p15:guide>
        <p15:guide id="11" pos="1965" userDrawn="1">
          <p15:clr>
            <a:srgbClr val="FBAE40"/>
          </p15:clr>
        </p15:guide>
        <p15:guide id="12" pos="1242" userDrawn="1">
          <p15:clr>
            <a:srgbClr val="FBAE40"/>
          </p15:clr>
        </p15:guide>
        <p15:guide id="13" pos="1136" userDrawn="1">
          <p15:clr>
            <a:srgbClr val="FBAE40"/>
          </p15:clr>
        </p15:guide>
        <p15:guide id="14" orient="horz" pos="2943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 Slide - 3 items or text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9">
            <a:extLst>
              <a:ext uri="{FF2B5EF4-FFF2-40B4-BE49-F238E27FC236}">
                <a16:creationId xmlns:a16="http://schemas.microsoft.com/office/drawing/2014/main" id="{461CF97C-6AD5-98EA-2216-9A586F6793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015" y="494048"/>
            <a:ext cx="7972784" cy="33706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>
                <a:solidFill>
                  <a:srgbClr val="1D4280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it-IT" dirty="0"/>
              <a:t>Titolo / Title</a:t>
            </a:r>
          </a:p>
        </p:txBody>
      </p:sp>
      <p:sp>
        <p:nvSpPr>
          <p:cNvPr id="21" name="Segnaposto testo 11">
            <a:extLst>
              <a:ext uri="{FF2B5EF4-FFF2-40B4-BE49-F238E27FC236}">
                <a16:creationId xmlns:a16="http://schemas.microsoft.com/office/drawing/2014/main" id="{77B7D59B-F5F4-55C3-E4A4-AD0E0864785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9014" y="880028"/>
            <a:ext cx="7972785" cy="3370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i="1">
                <a:solidFill>
                  <a:srgbClr val="9B999B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2pPr>
            <a:lvl3pPr marL="685789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 marL="1028683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 marL="1371577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it-IT" dirty="0"/>
              <a:t>Sottotitolo / </a:t>
            </a:r>
            <a:r>
              <a:rPr lang="it-IT" dirty="0" err="1"/>
              <a:t>Subtitle</a:t>
            </a:r>
            <a:endParaRPr lang="it-IT" dirty="0"/>
          </a:p>
        </p:txBody>
      </p:sp>
      <p:sp>
        <p:nvSpPr>
          <p:cNvPr id="5" name="Segnaposto contenuto 5">
            <a:extLst>
              <a:ext uri="{FF2B5EF4-FFF2-40B4-BE49-F238E27FC236}">
                <a16:creationId xmlns:a16="http://schemas.microsoft.com/office/drawing/2014/main" id="{59B66669-01BA-C3F3-89D8-D6D4D63FE77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9016" y="1507519"/>
            <a:ext cx="2570932" cy="267964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dirty="0"/>
              <a:t>Inserire Testo / </a:t>
            </a:r>
            <a:r>
              <a:rPr lang="it-IT" dirty="0" err="1"/>
              <a:t>Insert</a:t>
            </a:r>
            <a:r>
              <a:rPr lang="it-IT" dirty="0"/>
              <a:t> text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B50F75B-C66F-3F04-81E0-A10BBA390764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5950867" y="1507519"/>
            <a:ext cx="2570932" cy="267964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dirty="0"/>
              <a:t>Inserire Testo / </a:t>
            </a:r>
            <a:r>
              <a:rPr lang="it-IT" dirty="0" err="1"/>
              <a:t>Insert</a:t>
            </a:r>
            <a:r>
              <a:rPr lang="it-IT" dirty="0"/>
              <a:t> text</a:t>
            </a:r>
          </a:p>
        </p:txBody>
      </p:sp>
      <p:sp>
        <p:nvSpPr>
          <p:cNvPr id="7" name="Segnaposto contenuto 5">
            <a:extLst>
              <a:ext uri="{FF2B5EF4-FFF2-40B4-BE49-F238E27FC236}">
                <a16:creationId xmlns:a16="http://schemas.microsoft.com/office/drawing/2014/main" id="{10F4CBB3-7661-761F-2605-202050F28EA1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3249953" y="1507519"/>
            <a:ext cx="2570932" cy="267964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dirty="0"/>
              <a:t>Inserire Testo / </a:t>
            </a:r>
            <a:r>
              <a:rPr lang="it-IT" dirty="0" err="1"/>
              <a:t>Insert</a:t>
            </a:r>
            <a:r>
              <a:rPr lang="it-IT" dirty="0"/>
              <a:t> text</a:t>
            </a:r>
          </a:p>
        </p:txBody>
      </p:sp>
    </p:spTree>
    <p:extLst>
      <p:ext uri="{BB962C8B-B14F-4D97-AF65-F5344CB8AC3E}">
        <p14:creationId xmlns:p14="http://schemas.microsoft.com/office/powerpoint/2010/main" val="30183490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92">
          <p15:clr>
            <a:srgbClr val="FBAE40"/>
          </p15:clr>
        </p15:guide>
        <p15:guide id="2" pos="392">
          <p15:clr>
            <a:srgbClr val="FBAE40"/>
          </p15:clr>
        </p15:guide>
        <p15:guide id="3" pos="5368">
          <p15:clr>
            <a:srgbClr val="FBAE40"/>
          </p15:clr>
        </p15:guide>
        <p15:guide id="4" pos="4624">
          <p15:clr>
            <a:srgbClr val="FBAE40"/>
          </p15:clr>
        </p15:guide>
        <p15:guide id="5" pos="4518">
          <p15:clr>
            <a:srgbClr val="FBAE40"/>
          </p15:clr>
        </p15:guide>
        <p15:guide id="6" pos="3774">
          <p15:clr>
            <a:srgbClr val="FBAE40"/>
          </p15:clr>
        </p15:guide>
        <p15:guide id="7" pos="3668">
          <p15:clr>
            <a:srgbClr val="FBAE40"/>
          </p15:clr>
        </p15:guide>
        <p15:guide id="8" pos="2815">
          <p15:clr>
            <a:srgbClr val="FBAE40"/>
          </p15:clr>
        </p15:guide>
        <p15:guide id="9" pos="2923">
          <p15:clr>
            <a:srgbClr val="FBAE40"/>
          </p15:clr>
        </p15:guide>
        <p15:guide id="10" pos="2072">
          <p15:clr>
            <a:srgbClr val="FBAE40"/>
          </p15:clr>
        </p15:guide>
        <p15:guide id="11" pos="1965">
          <p15:clr>
            <a:srgbClr val="FBAE40"/>
          </p15:clr>
        </p15:guide>
        <p15:guide id="12" pos="1242">
          <p15:clr>
            <a:srgbClr val="FBAE40"/>
          </p15:clr>
        </p15:guide>
        <p15:guide id="13" pos="1136">
          <p15:clr>
            <a:srgbClr val="FBAE40"/>
          </p15:clr>
        </p15:guide>
        <p15:guide id="14" orient="horz" pos="2943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ernal Slide - 3 items + Tex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9">
            <a:extLst>
              <a:ext uri="{FF2B5EF4-FFF2-40B4-BE49-F238E27FC236}">
                <a16:creationId xmlns:a16="http://schemas.microsoft.com/office/drawing/2014/main" id="{A91C28AE-DCE8-6FB8-22E3-49F3D13E58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015" y="494048"/>
            <a:ext cx="7972784" cy="33706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>
                <a:solidFill>
                  <a:srgbClr val="1D4280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it-IT" dirty="0"/>
              <a:t>Titolo / Title</a:t>
            </a:r>
          </a:p>
        </p:txBody>
      </p:sp>
      <p:sp>
        <p:nvSpPr>
          <p:cNvPr id="13" name="Segnaposto testo 11">
            <a:extLst>
              <a:ext uri="{FF2B5EF4-FFF2-40B4-BE49-F238E27FC236}">
                <a16:creationId xmlns:a16="http://schemas.microsoft.com/office/drawing/2014/main" id="{8E3ACE8F-031B-C1D0-2CC5-6F36BC617F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9014" y="880028"/>
            <a:ext cx="7972785" cy="3370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i="1">
                <a:solidFill>
                  <a:srgbClr val="9B999B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2pPr>
            <a:lvl3pPr marL="685789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 marL="1028683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 marL="1371577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it-IT" dirty="0"/>
              <a:t>Sottotitolo / </a:t>
            </a:r>
            <a:r>
              <a:rPr lang="it-IT" dirty="0" err="1"/>
              <a:t>Subtitle</a:t>
            </a:r>
            <a:endParaRPr lang="it-IT" dirty="0"/>
          </a:p>
        </p:txBody>
      </p:sp>
      <p:sp>
        <p:nvSpPr>
          <p:cNvPr id="17" name="Segnaposto testo 15">
            <a:extLst>
              <a:ext uri="{FF2B5EF4-FFF2-40B4-BE49-F238E27FC236}">
                <a16:creationId xmlns:a16="http://schemas.microsoft.com/office/drawing/2014/main" id="{82F43903-70B4-1784-371E-E3186083A2A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9015" y="3138551"/>
            <a:ext cx="2570932" cy="10404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/>
            </a:lvl2pPr>
            <a:lvl3pPr marL="685789" indent="0">
              <a:buNone/>
              <a:defRPr/>
            </a:lvl3pPr>
            <a:lvl4pPr marL="1028683" indent="0">
              <a:buNone/>
              <a:defRPr/>
            </a:lvl4pPr>
            <a:lvl5pPr marL="1371577" indent="0">
              <a:buNone/>
              <a:defRPr/>
            </a:lvl5pPr>
          </a:lstStyle>
          <a:p>
            <a:pPr lvl="0"/>
            <a:r>
              <a:rPr lang="it-IT" dirty="0"/>
              <a:t>Inserire Testo / </a:t>
            </a:r>
            <a:r>
              <a:rPr lang="it-IT" dirty="0" err="1"/>
              <a:t>Insert</a:t>
            </a:r>
            <a:r>
              <a:rPr lang="it-IT" dirty="0"/>
              <a:t> text</a:t>
            </a:r>
          </a:p>
        </p:txBody>
      </p:sp>
      <p:sp>
        <p:nvSpPr>
          <p:cNvPr id="21" name="Segnaposto testo 15">
            <a:extLst>
              <a:ext uri="{FF2B5EF4-FFF2-40B4-BE49-F238E27FC236}">
                <a16:creationId xmlns:a16="http://schemas.microsoft.com/office/drawing/2014/main" id="{80DF3ECB-3D62-F17A-D1FC-0AA9EB53F33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58133" y="3138551"/>
            <a:ext cx="2570932" cy="10404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/>
            </a:lvl2pPr>
            <a:lvl3pPr marL="685789" indent="0">
              <a:buNone/>
              <a:defRPr/>
            </a:lvl3pPr>
            <a:lvl4pPr marL="1028683" indent="0">
              <a:buNone/>
              <a:defRPr/>
            </a:lvl4pPr>
            <a:lvl5pPr marL="1371577" indent="0">
              <a:buNone/>
              <a:defRPr/>
            </a:lvl5pPr>
          </a:lstStyle>
          <a:p>
            <a:pPr lvl="0"/>
            <a:r>
              <a:rPr lang="it-IT" dirty="0"/>
              <a:t>Inserire Testo / </a:t>
            </a:r>
            <a:r>
              <a:rPr lang="it-IT" dirty="0" err="1"/>
              <a:t>Insert</a:t>
            </a:r>
            <a:r>
              <a:rPr lang="it-IT" dirty="0"/>
              <a:t> text</a:t>
            </a:r>
          </a:p>
        </p:txBody>
      </p:sp>
      <p:sp>
        <p:nvSpPr>
          <p:cNvPr id="22" name="Segnaposto testo 15">
            <a:extLst>
              <a:ext uri="{FF2B5EF4-FFF2-40B4-BE49-F238E27FC236}">
                <a16:creationId xmlns:a16="http://schemas.microsoft.com/office/drawing/2014/main" id="{370A899F-09F1-597F-3FDA-3DAEC46FC90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53574" y="3138551"/>
            <a:ext cx="2570932" cy="10404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/>
            </a:lvl2pPr>
            <a:lvl3pPr marL="685789" indent="0">
              <a:buNone/>
              <a:defRPr/>
            </a:lvl3pPr>
            <a:lvl4pPr marL="1028683" indent="0">
              <a:buNone/>
              <a:defRPr/>
            </a:lvl4pPr>
            <a:lvl5pPr marL="1371577" indent="0">
              <a:buNone/>
              <a:defRPr/>
            </a:lvl5pPr>
          </a:lstStyle>
          <a:p>
            <a:pPr lvl="0"/>
            <a:r>
              <a:rPr lang="it-IT" dirty="0"/>
              <a:t>Inserire Testo / </a:t>
            </a:r>
            <a:r>
              <a:rPr lang="it-IT" dirty="0" err="1"/>
              <a:t>Insert</a:t>
            </a:r>
            <a:r>
              <a:rPr lang="it-IT" dirty="0"/>
              <a:t> text</a:t>
            </a:r>
          </a:p>
        </p:txBody>
      </p:sp>
      <p:sp>
        <p:nvSpPr>
          <p:cNvPr id="4" name="Segnaposto contenuto 5">
            <a:extLst>
              <a:ext uri="{FF2B5EF4-FFF2-40B4-BE49-F238E27FC236}">
                <a16:creationId xmlns:a16="http://schemas.microsoft.com/office/drawing/2014/main" id="{1AC2327A-47C4-0782-4C59-6AC3AC8EBCE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9016" y="1690913"/>
            <a:ext cx="2570932" cy="128451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it-IT" dirty="0"/>
              <a:t>Oggetto - Object </a:t>
            </a:r>
          </a:p>
        </p:txBody>
      </p:sp>
      <p:sp>
        <p:nvSpPr>
          <p:cNvPr id="2" name="Segnaposto contenuto 5">
            <a:extLst>
              <a:ext uri="{FF2B5EF4-FFF2-40B4-BE49-F238E27FC236}">
                <a16:creationId xmlns:a16="http://schemas.microsoft.com/office/drawing/2014/main" id="{0AABC74C-3049-BB24-0A58-D5734B1E9CF8}"/>
              </a:ext>
            </a:extLst>
          </p:cNvPr>
          <p:cNvSpPr>
            <a:spLocks noGrp="1"/>
          </p:cNvSpPr>
          <p:nvPr>
            <p:ph sz="half" idx="26" hasCustomPrompt="1"/>
          </p:nvPr>
        </p:nvSpPr>
        <p:spPr>
          <a:xfrm>
            <a:off x="3249941" y="1690913"/>
            <a:ext cx="2570932" cy="128451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it-IT" dirty="0"/>
              <a:t>Oggetto - Object </a:t>
            </a:r>
          </a:p>
        </p:txBody>
      </p:sp>
      <p:sp>
        <p:nvSpPr>
          <p:cNvPr id="3" name="Segnaposto contenuto 5">
            <a:extLst>
              <a:ext uri="{FF2B5EF4-FFF2-40B4-BE49-F238E27FC236}">
                <a16:creationId xmlns:a16="http://schemas.microsoft.com/office/drawing/2014/main" id="{DBF8A94A-934C-5E17-EDC9-16D2844F4006}"/>
              </a:ext>
            </a:extLst>
          </p:cNvPr>
          <p:cNvSpPr>
            <a:spLocks noGrp="1"/>
          </p:cNvSpPr>
          <p:nvPr>
            <p:ph sz="half" idx="27" hasCustomPrompt="1"/>
          </p:nvPr>
        </p:nvSpPr>
        <p:spPr>
          <a:xfrm>
            <a:off x="5950867" y="1690913"/>
            <a:ext cx="2570932" cy="128451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it-IT" dirty="0"/>
              <a:t>Oggetto - Object </a:t>
            </a:r>
          </a:p>
        </p:txBody>
      </p:sp>
    </p:spTree>
    <p:extLst>
      <p:ext uri="{BB962C8B-B14F-4D97-AF65-F5344CB8AC3E}">
        <p14:creationId xmlns:p14="http://schemas.microsoft.com/office/powerpoint/2010/main" val="28824681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2" userDrawn="1">
          <p15:clr>
            <a:srgbClr val="FBAE40"/>
          </p15:clr>
        </p15:guide>
        <p15:guide id="2" pos="392" userDrawn="1">
          <p15:clr>
            <a:srgbClr val="FBAE40"/>
          </p15:clr>
        </p15:guide>
        <p15:guide id="3" pos="5347" userDrawn="1">
          <p15:clr>
            <a:srgbClr val="FBAE40"/>
          </p15:clr>
        </p15:guide>
        <p15:guide id="4" pos="4624" userDrawn="1">
          <p15:clr>
            <a:srgbClr val="FBAE40"/>
          </p15:clr>
        </p15:guide>
        <p15:guide id="5" pos="4518" userDrawn="1">
          <p15:clr>
            <a:srgbClr val="FBAE40"/>
          </p15:clr>
        </p15:guide>
        <p15:guide id="6" pos="3774" userDrawn="1">
          <p15:clr>
            <a:srgbClr val="FBAE40"/>
          </p15:clr>
        </p15:guide>
        <p15:guide id="7" pos="3668" userDrawn="1">
          <p15:clr>
            <a:srgbClr val="FBAE40"/>
          </p15:clr>
        </p15:guide>
        <p15:guide id="8" pos="2815" userDrawn="1">
          <p15:clr>
            <a:srgbClr val="FBAE40"/>
          </p15:clr>
        </p15:guide>
        <p15:guide id="9" pos="2923" userDrawn="1">
          <p15:clr>
            <a:srgbClr val="FBAE40"/>
          </p15:clr>
        </p15:guide>
        <p15:guide id="10" pos="2072" userDrawn="1">
          <p15:clr>
            <a:srgbClr val="FBAE40"/>
          </p15:clr>
        </p15:guide>
        <p15:guide id="11" pos="1965" userDrawn="1">
          <p15:clr>
            <a:srgbClr val="FBAE40"/>
          </p15:clr>
        </p15:guide>
        <p15:guide id="12" pos="1242" userDrawn="1">
          <p15:clr>
            <a:srgbClr val="FBAE40"/>
          </p15:clr>
        </p15:guide>
        <p15:guide id="13" pos="1136" userDrawn="1">
          <p15:clr>
            <a:srgbClr val="FBAE40"/>
          </p15:clr>
        </p15:guide>
        <p15:guide id="14" orient="horz" pos="2943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 Slid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756E9F9-5387-961A-0014-57E023B04F10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0" y="0"/>
            <a:ext cx="9144000" cy="4201886"/>
          </a:xfrm>
          <a:pattFill prst="wdUpDiag">
            <a:fgClr>
              <a:schemeClr val="tx2">
                <a:lumMod val="90000"/>
              </a:schemeClr>
            </a:fgClr>
            <a:bgClr>
              <a:schemeClr val="tx2"/>
            </a:bgClr>
          </a:pattFill>
        </p:spPr>
        <p:txBody>
          <a:bodyPr anchor="ctr" anchorCtr="1"/>
          <a:lstStyle>
            <a:lvl1pPr marL="0" indent="0" algn="ctr">
              <a:buNone/>
              <a:defRPr sz="900" b="1">
                <a:solidFill>
                  <a:schemeClr val="bg1">
                    <a:lumMod val="95000"/>
                  </a:schemeClr>
                </a:solidFill>
              </a:defRPr>
            </a:lvl1pPr>
            <a:lvl2pPr marL="457187" indent="0">
              <a:buNone/>
              <a:defRPr sz="2800"/>
            </a:lvl2pPr>
            <a:lvl3pPr marL="914373" indent="0">
              <a:buNone/>
              <a:defRPr sz="2400"/>
            </a:lvl3pPr>
            <a:lvl4pPr marL="1371560" indent="0">
              <a:buNone/>
              <a:defRPr sz="2000"/>
            </a:lvl4pPr>
            <a:lvl5pPr marL="1828747" indent="0">
              <a:buNone/>
              <a:defRPr sz="2000"/>
            </a:lvl5pPr>
            <a:lvl6pPr marL="2285933" indent="0">
              <a:buNone/>
              <a:defRPr sz="2000"/>
            </a:lvl6pPr>
            <a:lvl7pPr marL="2743120" indent="0">
              <a:buNone/>
              <a:defRPr sz="2000"/>
            </a:lvl7pPr>
            <a:lvl8pPr marL="3200307" indent="0">
              <a:buNone/>
              <a:defRPr sz="2000"/>
            </a:lvl8pPr>
            <a:lvl9pPr marL="3657494" indent="0">
              <a:buNone/>
              <a:defRPr sz="2000"/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it-IT" dirty="0"/>
              <a:t>Per aggiungere un'immagine: trascina e rilascia o fai clic sull'icona. Usa lo strumento Ritaglia nella scheda Formato immagine per regolare l'immagine.</a:t>
            </a:r>
            <a:endParaRPr lang="nb-NO" dirty="0"/>
          </a:p>
        </p:txBody>
      </p:sp>
      <p:sp>
        <p:nvSpPr>
          <p:cNvPr id="4" name="Segnaposto testo 11">
            <a:extLst>
              <a:ext uri="{FF2B5EF4-FFF2-40B4-BE49-F238E27FC236}">
                <a16:creationId xmlns:a16="http://schemas.microsoft.com/office/drawing/2014/main" id="{3038753B-865D-BD62-EC4C-3B6214EE70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9014" y="880028"/>
            <a:ext cx="7972785" cy="3370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i="1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42895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2pPr>
            <a:lvl3pPr marL="685789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 marL="1028683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 marL="1371577" indent="0">
              <a:buNone/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it-IT" dirty="0"/>
              <a:t>Sottotitolo / </a:t>
            </a:r>
            <a:r>
              <a:rPr lang="it-IT" dirty="0" err="1"/>
              <a:t>Subtitle</a:t>
            </a:r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C300050-03C2-F566-D84F-F48D0AC655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Titolo / Title</a:t>
            </a:r>
          </a:p>
        </p:txBody>
      </p:sp>
    </p:spTree>
    <p:extLst>
      <p:ext uri="{BB962C8B-B14F-4D97-AF65-F5344CB8AC3E}">
        <p14:creationId xmlns:p14="http://schemas.microsoft.com/office/powerpoint/2010/main" val="1083689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015" y="494048"/>
            <a:ext cx="7972784" cy="3370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014" y="1513477"/>
            <a:ext cx="7966335" cy="2665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85ACDAA-8B1C-28A7-CF85-EFF3E29ACBF0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75653" y="4291558"/>
            <a:ext cx="1624049" cy="69796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6FD5F236-DE99-44D7-2279-05F3152D20A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459724" y="4537309"/>
            <a:ext cx="1062075" cy="287014"/>
          </a:xfrm>
          <a:prstGeom prst="rect">
            <a:avLst/>
          </a:prstGeom>
        </p:spPr>
      </p:pic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F9F847E2-7B85-38FE-F729-9EE180988164}"/>
              </a:ext>
            </a:extLst>
          </p:cNvPr>
          <p:cNvSpPr txBox="1"/>
          <p:nvPr userDrawn="1"/>
        </p:nvSpPr>
        <p:spPr>
          <a:xfrm>
            <a:off x="4013449" y="4533505"/>
            <a:ext cx="10374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3214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700" dirty="0">
                <a:solidFill>
                  <a:srgbClr val="1D4280"/>
                </a:solidFill>
                <a:ea typeface="Century Gothic" charset="0"/>
                <a:cs typeface="Century Gothic" charset="0"/>
              </a:rPr>
              <a:t>Titolo Presentazione</a:t>
            </a:r>
          </a:p>
          <a:p>
            <a:pPr marL="0" marR="0" lvl="0" indent="0" algn="ctr" defTabSz="3214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700" dirty="0">
                <a:solidFill>
                  <a:srgbClr val="1D4280"/>
                </a:solidFill>
                <a:ea typeface="Century Gothic" charset="0"/>
                <a:cs typeface="Century Gothic" charset="0"/>
              </a:rPr>
              <a:t>Presentation Title </a:t>
            </a:r>
          </a:p>
        </p:txBody>
      </p:sp>
    </p:spTree>
    <p:extLst>
      <p:ext uri="{BB962C8B-B14F-4D97-AF65-F5344CB8AC3E}">
        <p14:creationId xmlns:p14="http://schemas.microsoft.com/office/powerpoint/2010/main" val="342431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9" r:id="rId6"/>
    <p:sldLayoutId id="2147483720" r:id="rId7"/>
    <p:sldLayoutId id="2147483717" r:id="rId8"/>
    <p:sldLayoutId id="2147483721" r:id="rId9"/>
    <p:sldLayoutId id="2147483718" r:id="rId10"/>
  </p:sldLayoutIdLst>
  <p:hf hdr="0" dt="0"/>
  <p:txStyles>
    <p:titleStyle>
      <a:lvl1pPr algn="l" defTabSz="685797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1D4280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79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000" kern="1200">
          <a:solidFill>
            <a:srgbClr val="1D4280"/>
          </a:solidFill>
          <a:latin typeface="+mn-lt"/>
          <a:ea typeface="+mn-ea"/>
          <a:cs typeface="+mn-cs"/>
        </a:defRPr>
      </a:lvl1pPr>
      <a:lvl2pPr marL="514348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rgbClr val="1D4280"/>
          </a:solidFill>
          <a:latin typeface="+mn-lt"/>
          <a:ea typeface="+mn-ea"/>
          <a:cs typeface="+mn-cs"/>
        </a:defRPr>
      </a:lvl2pPr>
      <a:lvl3pPr marL="857246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00" kern="1200">
          <a:solidFill>
            <a:srgbClr val="1D4280"/>
          </a:solidFill>
          <a:latin typeface="+mn-lt"/>
          <a:ea typeface="+mn-ea"/>
          <a:cs typeface="+mn-cs"/>
        </a:defRPr>
      </a:lvl3pPr>
      <a:lvl4pPr marL="1200145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00" kern="1200">
          <a:solidFill>
            <a:srgbClr val="1D4280"/>
          </a:solidFill>
          <a:latin typeface="+mn-lt"/>
          <a:ea typeface="+mn-ea"/>
          <a:cs typeface="+mn-cs"/>
        </a:defRPr>
      </a:lvl4pPr>
      <a:lvl5pPr marL="1543044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00" kern="1200">
          <a:solidFill>
            <a:srgbClr val="1D4280"/>
          </a:solidFill>
          <a:latin typeface="+mn-lt"/>
          <a:ea typeface="+mn-ea"/>
          <a:cs typeface="+mn-cs"/>
        </a:defRPr>
      </a:lvl5pPr>
      <a:lvl6pPr marL="1885942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40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39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38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8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7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6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4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2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91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90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88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015" y="494048"/>
            <a:ext cx="7972784" cy="3370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014" y="1513477"/>
            <a:ext cx="7966335" cy="2665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85ACDAA-8B1C-28A7-CF85-EFF3E29ACBF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375653" y="4291558"/>
            <a:ext cx="1624049" cy="69796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6FD5F236-DE99-44D7-2279-05F3152D20A9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459724" y="4537309"/>
            <a:ext cx="1062075" cy="287014"/>
          </a:xfrm>
          <a:prstGeom prst="rect">
            <a:avLst/>
          </a:prstGeom>
        </p:spPr>
      </p:pic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F9F847E2-7B85-38FE-F729-9EE180988164}"/>
              </a:ext>
            </a:extLst>
          </p:cNvPr>
          <p:cNvSpPr txBox="1"/>
          <p:nvPr userDrawn="1"/>
        </p:nvSpPr>
        <p:spPr>
          <a:xfrm>
            <a:off x="4013449" y="4533505"/>
            <a:ext cx="10374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3214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700" dirty="0">
                <a:solidFill>
                  <a:srgbClr val="1D4280"/>
                </a:solidFill>
                <a:ea typeface="Century Gothic" charset="0"/>
                <a:cs typeface="Century Gothic" charset="0"/>
              </a:rPr>
              <a:t>Titolo Presentazione</a:t>
            </a:r>
          </a:p>
          <a:p>
            <a:pPr marL="0" marR="0" lvl="0" indent="0" algn="ctr" defTabSz="3214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700" dirty="0">
                <a:solidFill>
                  <a:srgbClr val="1D4280"/>
                </a:solidFill>
                <a:ea typeface="Century Gothic" charset="0"/>
                <a:cs typeface="Century Gothic" charset="0"/>
              </a:rPr>
              <a:t>Presentation Title </a:t>
            </a:r>
          </a:p>
        </p:txBody>
      </p:sp>
    </p:spTree>
    <p:extLst>
      <p:ext uri="{BB962C8B-B14F-4D97-AF65-F5344CB8AC3E}">
        <p14:creationId xmlns:p14="http://schemas.microsoft.com/office/powerpoint/2010/main" val="23416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5" r:id="rId3"/>
    <p:sldLayoutId id="2147483742" r:id="rId4"/>
    <p:sldLayoutId id="2147483741" r:id="rId5"/>
    <p:sldLayoutId id="2147483743" r:id="rId6"/>
    <p:sldLayoutId id="2147483744" r:id="rId7"/>
  </p:sldLayoutIdLst>
  <p:hf hdr="0" dt="0"/>
  <p:txStyles>
    <p:titleStyle>
      <a:lvl1pPr algn="l" defTabSz="685797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1D4280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79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000" kern="1200">
          <a:solidFill>
            <a:srgbClr val="1D4280"/>
          </a:solidFill>
          <a:latin typeface="+mn-lt"/>
          <a:ea typeface="+mn-ea"/>
          <a:cs typeface="+mn-cs"/>
        </a:defRPr>
      </a:lvl1pPr>
      <a:lvl2pPr marL="514348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rgbClr val="1D4280"/>
          </a:solidFill>
          <a:latin typeface="+mn-lt"/>
          <a:ea typeface="+mn-ea"/>
          <a:cs typeface="+mn-cs"/>
        </a:defRPr>
      </a:lvl2pPr>
      <a:lvl3pPr marL="857246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00" kern="1200">
          <a:solidFill>
            <a:srgbClr val="1D4280"/>
          </a:solidFill>
          <a:latin typeface="+mn-lt"/>
          <a:ea typeface="+mn-ea"/>
          <a:cs typeface="+mn-cs"/>
        </a:defRPr>
      </a:lvl3pPr>
      <a:lvl4pPr marL="1200145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00" kern="1200">
          <a:solidFill>
            <a:srgbClr val="1D4280"/>
          </a:solidFill>
          <a:latin typeface="+mn-lt"/>
          <a:ea typeface="+mn-ea"/>
          <a:cs typeface="+mn-cs"/>
        </a:defRPr>
      </a:lvl4pPr>
      <a:lvl5pPr marL="1543044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00" kern="1200">
          <a:solidFill>
            <a:srgbClr val="1D4280"/>
          </a:solidFill>
          <a:latin typeface="+mn-lt"/>
          <a:ea typeface="+mn-ea"/>
          <a:cs typeface="+mn-cs"/>
        </a:defRPr>
      </a:lvl5pPr>
      <a:lvl6pPr marL="1885942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40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39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38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8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7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6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4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2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91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90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88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6124E1-3820-E7F9-6430-983891A86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7EBAAFE-BDB8-DB71-A006-F204B27B1A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A34E54-5113-5C93-C817-58AA896BEA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300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immagine 7">
            <a:extLst>
              <a:ext uri="{FF2B5EF4-FFF2-40B4-BE49-F238E27FC236}">
                <a16:creationId xmlns:a16="http://schemas.microsoft.com/office/drawing/2014/main" id="{C098E078-CE64-26DC-30E3-03A18A0B3B38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3180A5FC-87BF-9986-7F28-A0ECEE6AC7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Titolo 6">
            <a:extLst>
              <a:ext uri="{FF2B5EF4-FFF2-40B4-BE49-F238E27FC236}">
                <a16:creationId xmlns:a16="http://schemas.microsoft.com/office/drawing/2014/main" id="{A2D03C80-4EA8-3AA3-4229-4C6281FF7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8199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717BD9-3D6E-35AE-6EA6-A3891735F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72F05AB-690C-D18E-A57D-6787A60D91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3AEA5FA-03E8-0DE8-FA37-46A152A6EE5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mmagine 4">
            <a:extLst>
              <a:ext uri="{FF2B5EF4-FFF2-40B4-BE49-F238E27FC236}">
                <a16:creationId xmlns:a16="http://schemas.microsoft.com/office/drawing/2014/main" id="{8D95AD44-561F-28ED-47A8-577D48F4C40C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1403949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7B126911-536C-ED19-7794-8D6A331FC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89A56839-31AA-8D49-37D0-A8A3172343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9D6D0BE9-E04F-8152-51B1-247A742A7A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immagine 7">
            <a:extLst>
              <a:ext uri="{FF2B5EF4-FFF2-40B4-BE49-F238E27FC236}">
                <a16:creationId xmlns:a16="http://schemas.microsoft.com/office/drawing/2014/main" id="{9706C159-FBD9-D266-7BA1-801036CD9D0D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916243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E418A9-FFDA-3542-CEAF-AA678645A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1A0C2D0-0D15-A23C-836D-D8553B96B4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42817D5-F5E4-2A31-A160-042B27D6F59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mmagine 4">
            <a:extLst>
              <a:ext uri="{FF2B5EF4-FFF2-40B4-BE49-F238E27FC236}">
                <a16:creationId xmlns:a16="http://schemas.microsoft.com/office/drawing/2014/main" id="{B384001C-5AFB-EC12-F220-2EF8684C22FE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748355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832DE3-F49A-163B-326C-10B3F752E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F7C76F4-B581-2E3F-A158-A5D87732E8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4BBD806-6AD0-F328-738B-5661FF3FC8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mmagine 4">
            <a:extLst>
              <a:ext uri="{FF2B5EF4-FFF2-40B4-BE49-F238E27FC236}">
                <a16:creationId xmlns:a16="http://schemas.microsoft.com/office/drawing/2014/main" id="{C4B5386A-2C13-01CF-83D7-BD67B8008BEE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2362949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DCD4A5-D197-C985-AA5D-06112F0F1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5DA414-7306-7376-E455-D1405B264E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1EDEC4C-E647-8D9A-0C1F-925EFCA3A5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mmagine 4">
            <a:extLst>
              <a:ext uri="{FF2B5EF4-FFF2-40B4-BE49-F238E27FC236}">
                <a16:creationId xmlns:a16="http://schemas.microsoft.com/office/drawing/2014/main" id="{387B24E6-8EF5-A69A-9D7D-3C48EA0BD067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1437648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ED0870-D8F9-066E-4A44-D2DD98BC3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987777-ECFF-B689-DAFE-0A65A6377C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356886A-D9AE-E190-F029-7FE4C56E459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mmagine 4">
            <a:extLst>
              <a:ext uri="{FF2B5EF4-FFF2-40B4-BE49-F238E27FC236}">
                <a16:creationId xmlns:a16="http://schemas.microsoft.com/office/drawing/2014/main" id="{C7B87061-9BBA-F6DA-C490-E301A16CA337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4186478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AA8A6D-5338-CD27-8414-0B243B1B8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A5C1BF9-8EFB-63FE-C3C9-0A0982F25B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645E378-C736-78A0-0BF4-F9156ADF05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mmagine 4">
            <a:extLst>
              <a:ext uri="{FF2B5EF4-FFF2-40B4-BE49-F238E27FC236}">
                <a16:creationId xmlns:a16="http://schemas.microsoft.com/office/drawing/2014/main" id="{5BA15D96-2B70-E783-CB07-6F1D56B7D745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776136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A43F13CD-5FD3-5B59-48B3-010E51EAC9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607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31D696-F71F-FB83-B37B-3FF85A5EA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8896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FF8A7A37-2D3B-CBA9-7466-A745E1E797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7596A170-A9D6-7859-7BEE-BE9C9E5D67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Titolo 7">
            <a:extLst>
              <a:ext uri="{FF2B5EF4-FFF2-40B4-BE49-F238E27FC236}">
                <a16:creationId xmlns:a16="http://schemas.microsoft.com/office/drawing/2014/main" id="{BAE9D593-69FB-CC67-B6CA-649D85994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4903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6FA46A9E-71D7-8AEC-C0D1-69C89F91F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D624E34F-EC67-143C-6566-250F7C3F52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713FC03-8F0C-6B8D-8C73-C853DFAADF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3" name="Segnaposto immagine 12">
            <a:extLst>
              <a:ext uri="{FF2B5EF4-FFF2-40B4-BE49-F238E27FC236}">
                <a16:creationId xmlns:a16="http://schemas.microsoft.com/office/drawing/2014/main" id="{B8A5C8F0-6E29-7614-908F-EB24008774EC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2484667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olo 16">
            <a:extLst>
              <a:ext uri="{FF2B5EF4-FFF2-40B4-BE49-F238E27FC236}">
                <a16:creationId xmlns:a16="http://schemas.microsoft.com/office/drawing/2014/main" id="{DF680C86-1051-398D-5B4D-E1F68F506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8" name="Segnaposto contenuto 17">
            <a:extLst>
              <a:ext uri="{FF2B5EF4-FFF2-40B4-BE49-F238E27FC236}">
                <a16:creationId xmlns:a16="http://schemas.microsoft.com/office/drawing/2014/main" id="{E8DD1332-ECFE-5615-82E7-549793DA46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1" name="Segnaposto contenuto 20">
            <a:extLst>
              <a:ext uri="{FF2B5EF4-FFF2-40B4-BE49-F238E27FC236}">
                <a16:creationId xmlns:a16="http://schemas.microsoft.com/office/drawing/2014/main" id="{E2AAC103-BDEE-145D-D12E-26E8E9947F62}"/>
              </a:ext>
            </a:extLst>
          </p:cNvPr>
          <p:cNvSpPr>
            <a:spLocks noGrp="1"/>
          </p:cNvSpPr>
          <p:nvPr>
            <p:ph sz="half" idx="2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9" name="Segnaposto immagine 18">
            <a:extLst>
              <a:ext uri="{FF2B5EF4-FFF2-40B4-BE49-F238E27FC236}">
                <a16:creationId xmlns:a16="http://schemas.microsoft.com/office/drawing/2014/main" id="{A3EE8A44-76C7-80F5-0356-F93CA7B28E9A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20" name="Segnaposto testo 19">
            <a:extLst>
              <a:ext uri="{FF2B5EF4-FFF2-40B4-BE49-F238E27FC236}">
                <a16:creationId xmlns:a16="http://schemas.microsoft.com/office/drawing/2014/main" id="{BEC70677-AA0A-B763-F0B6-4B3360572F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2495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EDCC2BA5-7578-8D56-E36B-904ECBAA9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EDC16BF2-55B5-4362-6869-1DC29A6E16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immagine 7">
            <a:extLst>
              <a:ext uri="{FF2B5EF4-FFF2-40B4-BE49-F238E27FC236}">
                <a16:creationId xmlns:a16="http://schemas.microsoft.com/office/drawing/2014/main" id="{BD3EB6DB-E650-3155-5015-43089934CD98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4B4B9B51-9AD0-F0D7-A637-520C5841CC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Segnaposto contenuto 10">
            <a:extLst>
              <a:ext uri="{FF2B5EF4-FFF2-40B4-BE49-F238E27FC236}">
                <a16:creationId xmlns:a16="http://schemas.microsoft.com/office/drawing/2014/main" id="{2770EC46-19E9-6C06-8230-707B07040BBB}"/>
              </a:ext>
            </a:extLst>
          </p:cNvPr>
          <p:cNvSpPr>
            <a:spLocks noGrp="1"/>
          </p:cNvSpPr>
          <p:nvPr>
            <p:ph sz="half" idx="2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9771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38C7E1-2311-1158-6E0C-56C9FF55B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28ACCAC-2755-88AF-F525-65BFDCA4E7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6DC86B7F-A7AE-CAC3-5DBA-2AD06E1D0B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CDE8EB5-1F11-7703-5E09-6069AA694033}"/>
              </a:ext>
            </a:extLst>
          </p:cNvPr>
          <p:cNvSpPr>
            <a:spLocks noGrp="1"/>
          </p:cNvSpPr>
          <p:nvPr>
            <p:ph sz="half" idx="2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1571B75D-CCF1-CC1C-DDD3-1AC781EB1A25}"/>
              </a:ext>
            </a:extLst>
          </p:cNvPr>
          <p:cNvSpPr>
            <a:spLocks noGrp="1"/>
          </p:cNvSpPr>
          <p:nvPr>
            <p:ph sz="half" idx="23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268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38D824-76AE-B3B5-9902-6F85E0CE5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F9F8936-D9C1-6F63-EB6A-38879202D2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C673D58-81E2-F08D-73C7-09239A338F9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DD38F7EC-45CB-0C73-7D1A-1CAE3871800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6CFF0056-A109-AA61-F005-54A3DD29FC8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5F4FD0-34C1-2DDD-BD91-2A72F9E09E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Segnaposto contenuto 12">
            <a:extLst>
              <a:ext uri="{FF2B5EF4-FFF2-40B4-BE49-F238E27FC236}">
                <a16:creationId xmlns:a16="http://schemas.microsoft.com/office/drawing/2014/main" id="{1602133A-ED76-FF07-CAF7-87BC3C4331D6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3248691" y="1690913"/>
            <a:ext cx="2570932" cy="1284516"/>
          </a:xfrm>
        </p:spPr>
        <p:txBody>
          <a:bodyPr/>
          <a:lstStyle/>
          <a:p>
            <a:endParaRPr lang="it-IT"/>
          </a:p>
        </p:txBody>
      </p:sp>
      <p:sp>
        <p:nvSpPr>
          <p:cNvPr id="14" name="Segnaposto contenuto 13">
            <a:extLst>
              <a:ext uri="{FF2B5EF4-FFF2-40B4-BE49-F238E27FC236}">
                <a16:creationId xmlns:a16="http://schemas.microsoft.com/office/drawing/2014/main" id="{E9E25CDF-6108-DABD-344B-AC223A305319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72023" y="1690913"/>
            <a:ext cx="2570932" cy="1284516"/>
          </a:xfrm>
        </p:spPr>
        <p:txBody>
          <a:bodyPr/>
          <a:lstStyle/>
          <a:p>
            <a:endParaRPr lang="it-IT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004" y="1637819"/>
            <a:ext cx="1325627" cy="1325627"/>
          </a:xfrm>
          <a:prstGeom prst="rect">
            <a:avLst/>
          </a:prstGeom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605" y="1606267"/>
            <a:ext cx="1348095" cy="1402661"/>
          </a:xfrm>
          <a:prstGeom prst="rect">
            <a:avLst/>
          </a:prstGeom>
        </p:spPr>
      </p:pic>
      <p:pic>
        <p:nvPicPr>
          <p:cNvPr id="17" name="Immagin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674" y="1640986"/>
            <a:ext cx="1267216" cy="1278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260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5B028B-0186-7400-F80E-9E2635C1A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ACFCC32-0B4F-C1D1-DC52-33567BC2E3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D6ACB78-A3A0-84BE-0DCB-E559C622754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396CF9A-3C82-07D7-7545-07D40885E57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2ABCCE1C-8A00-8E94-FEA7-91A5886C810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B8D19124-8BB3-D416-9CA6-5D5CE39FB2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040AF628-4C10-73C2-B0D6-C1C9B6684859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3248691" y="1690913"/>
            <a:ext cx="2570932" cy="1284516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1745C6AA-4E32-6F42-E91C-C0D449D725DD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72023" y="1690913"/>
            <a:ext cx="2570932" cy="1284516"/>
          </a:xfrm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547009"/>
      </p:ext>
    </p:extLst>
  </p:cSld>
  <p:clrMapOvr>
    <a:masterClrMapping/>
  </p:clrMapOvr>
</p:sld>
</file>

<file path=ppt/theme/theme1.xml><?xml version="1.0" encoding="utf-8"?>
<a:theme xmlns:a="http://schemas.openxmlformats.org/drawingml/2006/main" name="Layout - Gruppo Boero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GRUPPOBOERO_ CIN_TEMPLATE_rev.2" id="{204FE14B-A3A6-4B9A-B0DD-2F40C3BC6378}" vid="{C2854292-5951-47F2-AB13-DC9D85743BF9}"/>
    </a:ext>
  </a:extLst>
</a:theme>
</file>

<file path=ppt/theme/theme2.xml><?xml version="1.0" encoding="utf-8"?>
<a:theme xmlns:a="http://schemas.openxmlformats.org/drawingml/2006/main" name="Layout - Brand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GRUPPOBOERO_ CIN_TEMPLATE_rev.2" id="{204FE14B-A3A6-4B9A-B0DD-2F40C3BC6378}" vid="{C2854292-5951-47F2-AB13-DC9D85743BF9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2999</TotalTime>
  <Words>1</Words>
  <Application>Microsoft Office PowerPoint</Application>
  <PresentationFormat>Presentazione su schermo (16:9)</PresentationFormat>
  <Paragraphs>1</Paragraphs>
  <Slides>18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Layout - Gruppo Boero</vt:lpstr>
      <vt:lpstr>Layout - Brand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Sebastian Ignacio Cares Peralta</dc:creator>
  <cp:lastModifiedBy>Sebastian Ignacio Cares Peralta</cp:lastModifiedBy>
  <cp:revision>30</cp:revision>
  <dcterms:created xsi:type="dcterms:W3CDTF">2022-07-19T17:34:34Z</dcterms:created>
  <dcterms:modified xsi:type="dcterms:W3CDTF">2022-10-11T08:50:21Z</dcterms:modified>
</cp:coreProperties>
</file>